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B39D4-223D-46EA-97A1-0C0660576DA0}" type="doc">
      <dgm:prSet loTypeId="urn:microsoft.com/office/officeart/2005/8/layout/pyramid2" loCatId="pyramid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65F88073-7F66-4AFF-959A-E0A078DD683B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rtl="0"/>
          <a:r>
            <a:rPr lang="it-IT" sz="1600" b="1" dirty="0" smtClean="0"/>
            <a:t>SOGGETTI COINVOLTI </a:t>
          </a:r>
          <a:endParaRPr lang="it-IT" sz="1600" dirty="0"/>
        </a:p>
      </dgm:t>
    </dgm:pt>
    <dgm:pt modelId="{C47ACA72-45E9-4490-B31C-8D639CC6A20C}" type="parTrans" cxnId="{705C092B-86BC-45D0-96D4-B63F8B120DD5}">
      <dgm:prSet/>
      <dgm:spPr/>
      <dgm:t>
        <a:bodyPr/>
        <a:lstStyle/>
        <a:p>
          <a:endParaRPr lang="it-IT"/>
        </a:p>
      </dgm:t>
    </dgm:pt>
    <dgm:pt modelId="{DD5D7AFC-FFBF-4EF2-8F46-669AA1062B7F}" type="sibTrans" cxnId="{705C092B-86BC-45D0-96D4-B63F8B120DD5}">
      <dgm:prSet/>
      <dgm:spPr/>
      <dgm:t>
        <a:bodyPr/>
        <a:lstStyle/>
        <a:p>
          <a:endParaRPr lang="it-IT"/>
        </a:p>
      </dgm:t>
    </dgm:pt>
    <dgm:pt modelId="{621BB9AF-39B1-4360-A297-0809EAAF6339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UFFICI </a:t>
          </a:r>
          <a:r>
            <a:rPr lang="it-IT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PRIMO E SECONDO GRADO  PERSONALE AMMINISTRATIVO                                               CISIA LOCALI</a:t>
          </a:r>
          <a:endParaRPr lang="it-IT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D36A89-2295-4900-8BEE-1C161ED034C1}" type="parTrans" cxnId="{1F24F0DC-5B79-48E2-9DFB-2C602A8D8733}">
      <dgm:prSet/>
      <dgm:spPr/>
      <dgm:t>
        <a:bodyPr/>
        <a:lstStyle/>
        <a:p>
          <a:endParaRPr lang="it-IT"/>
        </a:p>
      </dgm:t>
    </dgm:pt>
    <dgm:pt modelId="{66CE04D0-B8CC-4A21-AB7E-D192B19BEB33}" type="sibTrans" cxnId="{1F24F0DC-5B79-48E2-9DFB-2C602A8D8733}">
      <dgm:prSet/>
      <dgm:spPr/>
      <dgm:t>
        <a:bodyPr/>
        <a:lstStyle/>
        <a:p>
          <a:endParaRPr lang="it-IT"/>
        </a:p>
      </dgm:t>
    </dgm:pt>
    <dgm:pt modelId="{3250B650-D2FA-4A54-AED8-94BE543F1696}">
      <dgm:prSet custT="1"/>
      <dgm:spPr>
        <a:solidFill>
          <a:schemeClr val="accent1">
            <a:lumMod val="60000"/>
            <a:lumOff val="40000"/>
            <a:alpha val="9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it-IT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CONSIGLIO SUPERIORE DELLA MAGISTRATURA</a:t>
          </a:r>
          <a:endParaRPr lang="it-IT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54FD45-8859-4207-878F-11C7AAFDA2B1}" type="parTrans" cxnId="{0E5C1A9E-128C-4677-B476-19DBB6A9A8E4}">
      <dgm:prSet/>
      <dgm:spPr/>
      <dgm:t>
        <a:bodyPr/>
        <a:lstStyle/>
        <a:p>
          <a:endParaRPr lang="it-IT"/>
        </a:p>
      </dgm:t>
    </dgm:pt>
    <dgm:pt modelId="{ED36C9EC-2A84-44A5-9553-B367FDFCA7F9}" type="sibTrans" cxnId="{0E5C1A9E-128C-4677-B476-19DBB6A9A8E4}">
      <dgm:prSet/>
      <dgm:spPr/>
      <dgm:t>
        <a:bodyPr/>
        <a:lstStyle/>
        <a:p>
          <a:endParaRPr lang="it-IT"/>
        </a:p>
      </dgm:t>
    </dgm:pt>
    <dgm:pt modelId="{1F1D7030-5F97-4A94-9EF3-012CF66F1504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it-IT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 SUPERIORE MAGISTRATURA</a:t>
          </a:r>
          <a:endParaRPr lang="it-IT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CC01AD-69BD-4484-B492-69E9CD88D6C2}" type="parTrans" cxnId="{F4C2CDBD-74AC-4C0F-A9BE-4FAF7D9459DC}">
      <dgm:prSet/>
      <dgm:spPr/>
      <dgm:t>
        <a:bodyPr/>
        <a:lstStyle/>
        <a:p>
          <a:endParaRPr lang="it-IT"/>
        </a:p>
      </dgm:t>
    </dgm:pt>
    <dgm:pt modelId="{5738EA7C-9C01-463F-90EF-4D28518F66D7}" type="sibTrans" cxnId="{F4C2CDBD-74AC-4C0F-A9BE-4FAF7D9459DC}">
      <dgm:prSet/>
      <dgm:spPr/>
      <dgm:t>
        <a:bodyPr/>
        <a:lstStyle/>
        <a:p>
          <a:endParaRPr lang="it-IT"/>
        </a:p>
      </dgm:t>
    </dgm:pt>
    <dgm:pt modelId="{400312E0-6E22-4F90-B41B-F364C5872F8C}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pPr algn="just" rtl="0"/>
          <a:r>
            <a:rPr lang="it-IT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MIGRATORE  FORMATORE   ASSISTENZA ( GESTIONE SISTEMI  E ASSISTENZA APPLICATIVA) GESTORE DELLE RETI, GESTORE DELLE RETI DELL’ULTIMO TRATTO. </a:t>
          </a:r>
          <a:endParaRPr lang="it-IT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2AF72B-2BEF-492A-8C4C-3FCFDB5DFC9B}" type="parTrans" cxnId="{4F6FC9F5-FE06-444B-8C74-84C62F15BF53}">
      <dgm:prSet/>
      <dgm:spPr/>
      <dgm:t>
        <a:bodyPr/>
        <a:lstStyle/>
        <a:p>
          <a:endParaRPr lang="it-IT"/>
        </a:p>
      </dgm:t>
    </dgm:pt>
    <dgm:pt modelId="{7B753065-8977-4FA3-BCE6-4A2E90C96B06}" type="sibTrans" cxnId="{4F6FC9F5-FE06-444B-8C74-84C62F15BF53}">
      <dgm:prSet/>
      <dgm:spPr/>
      <dgm:t>
        <a:bodyPr/>
        <a:lstStyle/>
        <a:p>
          <a:endParaRPr lang="it-IT"/>
        </a:p>
      </dgm:t>
    </dgm:pt>
    <dgm:pt modelId="{06461A70-DF6E-423F-BA9C-224C5CAF54DE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it-IT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MINISTERO DELLA GIUSTIZIA </a:t>
          </a:r>
          <a:endParaRPr lang="it-IT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4CE233-153C-4F57-895B-92D1232EB819}" type="parTrans" cxnId="{32B7CBB6-72F4-4719-990E-DD1758031EE7}">
      <dgm:prSet/>
      <dgm:spPr/>
      <dgm:t>
        <a:bodyPr/>
        <a:lstStyle/>
        <a:p>
          <a:endParaRPr lang="it-IT"/>
        </a:p>
      </dgm:t>
    </dgm:pt>
    <dgm:pt modelId="{1A12285B-EE58-44A8-A4B6-0377A04C7972}" type="sibTrans" cxnId="{32B7CBB6-72F4-4719-990E-DD1758031EE7}">
      <dgm:prSet/>
      <dgm:spPr/>
      <dgm:t>
        <a:bodyPr/>
        <a:lstStyle/>
        <a:p>
          <a:endParaRPr lang="it-IT"/>
        </a:p>
      </dgm:t>
    </dgm:pt>
    <dgm:pt modelId="{AFA069E4-248D-413F-9120-AB27F262E1A8}" type="pres">
      <dgm:prSet presAssocID="{2EBB39D4-223D-46EA-97A1-0C0660576DA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46B4C7DC-904F-4663-BEF6-94C0EA06766F}" type="pres">
      <dgm:prSet presAssocID="{2EBB39D4-223D-46EA-97A1-0C0660576DA0}" presName="pyramid" presStyleLbl="node1" presStyleIdx="0" presStyleCnt="1" custLinFactNeighborX="14546" custLinFactNeighborY="0"/>
      <dgm:spPr/>
    </dgm:pt>
    <dgm:pt modelId="{A6CDBCA5-AB63-46CB-9580-8E576FD94A7A}" type="pres">
      <dgm:prSet presAssocID="{2EBB39D4-223D-46EA-97A1-0C0660576DA0}" presName="theList" presStyleCnt="0"/>
      <dgm:spPr/>
    </dgm:pt>
    <dgm:pt modelId="{9A7873FF-1E35-4575-B874-DD99BDC04E7F}" type="pres">
      <dgm:prSet presAssocID="{65F88073-7F66-4AFF-959A-E0A078DD683B}" presName="aNode" presStyleLbl="fgAcc1" presStyleIdx="0" presStyleCnt="6" custScaleX="183155" custScaleY="292382" custLinFactY="-106469" custLinFactNeighborX="-17410" custLinFactNeighborY="-2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B2C97A-D261-4534-A051-32E65BF2358E}" type="pres">
      <dgm:prSet presAssocID="{65F88073-7F66-4AFF-959A-E0A078DD683B}" presName="aSpace" presStyleCnt="0"/>
      <dgm:spPr/>
    </dgm:pt>
    <dgm:pt modelId="{34C695F4-6986-4A23-BE52-F4797AF5EFF3}" type="pres">
      <dgm:prSet presAssocID="{621BB9AF-39B1-4360-A297-0809EAAF6339}" presName="aNode" presStyleLbl="fgAcc1" presStyleIdx="1" presStyleCnt="6" custScaleX="167104" custScaleY="293712" custLinFactY="1006638" custLinFactNeighborX="-24490" custLinFactNeighborY="1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EA7D10-F4BB-47A6-982E-2DAC75C2198B}" type="pres">
      <dgm:prSet presAssocID="{621BB9AF-39B1-4360-A297-0809EAAF6339}" presName="aSpace" presStyleCnt="0"/>
      <dgm:spPr/>
    </dgm:pt>
    <dgm:pt modelId="{4545694A-BB68-4740-8F7C-9BAB87D414A2}" type="pres">
      <dgm:prSet presAssocID="{3250B650-D2FA-4A54-AED8-94BE543F1696}" presName="aNode" presStyleLbl="fgAcc1" presStyleIdx="2" presStyleCnt="6" custScaleX="64710" custScaleY="286973" custLinFactY="73922" custLinFactNeighborX="-76632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B805AA-2E2C-4BD6-A65F-D3FF6EFE9F30}" type="pres">
      <dgm:prSet presAssocID="{3250B650-D2FA-4A54-AED8-94BE543F1696}" presName="aSpace" presStyleCnt="0"/>
      <dgm:spPr/>
    </dgm:pt>
    <dgm:pt modelId="{C385AC42-D265-4A34-A4CB-8E1B2F51FF80}" type="pres">
      <dgm:prSet presAssocID="{1F1D7030-5F97-4A94-9EF3-012CF66F1504}" presName="aNode" presStyleLbl="fgAcc1" presStyleIdx="3" presStyleCnt="6" custScaleX="43392" custScaleY="223862" custLinFactY="-132640" custLinFactNeighborX="30649" custLinFactNeighborY="-2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464821-0422-4C0F-9E99-514C75D54ECE}" type="pres">
      <dgm:prSet presAssocID="{1F1D7030-5F97-4A94-9EF3-012CF66F1504}" presName="aSpace" presStyleCnt="0"/>
      <dgm:spPr/>
    </dgm:pt>
    <dgm:pt modelId="{886DF3AA-6025-4AB0-BD0E-4A845C9626E2}" type="pres">
      <dgm:prSet presAssocID="{400312E0-6E22-4F90-B41B-F364C5872F8C}" presName="aNode" presStyleLbl="fgAcc1" presStyleIdx="4" presStyleCnt="6" custScaleX="192308" custScaleY="295362" custLinFactY="-791606" custLinFactNeighborX="-39393" custLinFactNeighborY="-8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A389BE-EB77-4319-9369-2134625A8EAF}" type="pres">
      <dgm:prSet presAssocID="{400312E0-6E22-4F90-B41B-F364C5872F8C}" presName="aSpace" presStyleCnt="0"/>
      <dgm:spPr/>
    </dgm:pt>
    <dgm:pt modelId="{22CFEDFA-947E-4142-BA4B-FEE301EC6D71}" type="pres">
      <dgm:prSet presAssocID="{06461A70-DF6E-423F-BA9C-224C5CAF54DE}" presName="aNode" presStyleLbl="fgAcc1" presStyleIdx="5" presStyleCnt="6" custScaleX="46853" custScaleY="211532" custLinFactY="-614364" custLinFactNeighborX="-19653" custLinFactNeighborY="-7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A88772-59B7-4C03-87DD-0E3D88A0A8BF}" type="pres">
      <dgm:prSet presAssocID="{06461A70-DF6E-423F-BA9C-224C5CAF54DE}" presName="aSpace" presStyleCnt="0"/>
      <dgm:spPr/>
    </dgm:pt>
  </dgm:ptLst>
  <dgm:cxnLst>
    <dgm:cxn modelId="{F4C2CDBD-74AC-4C0F-A9BE-4FAF7D9459DC}" srcId="{2EBB39D4-223D-46EA-97A1-0C0660576DA0}" destId="{1F1D7030-5F97-4A94-9EF3-012CF66F1504}" srcOrd="3" destOrd="0" parTransId="{2BCC01AD-69BD-4484-B492-69E9CD88D6C2}" sibTransId="{5738EA7C-9C01-463F-90EF-4D28518F66D7}"/>
    <dgm:cxn modelId="{0E5C1A9E-128C-4677-B476-19DBB6A9A8E4}" srcId="{2EBB39D4-223D-46EA-97A1-0C0660576DA0}" destId="{3250B650-D2FA-4A54-AED8-94BE543F1696}" srcOrd="2" destOrd="0" parTransId="{4154FD45-8859-4207-878F-11C7AAFDA2B1}" sibTransId="{ED36C9EC-2A84-44A5-9553-B367FDFCA7F9}"/>
    <dgm:cxn modelId="{619964EE-5A58-4D61-AB3E-E36B94F6C3DD}" type="presOf" srcId="{400312E0-6E22-4F90-B41B-F364C5872F8C}" destId="{886DF3AA-6025-4AB0-BD0E-4A845C9626E2}" srcOrd="0" destOrd="0" presId="urn:microsoft.com/office/officeart/2005/8/layout/pyramid2"/>
    <dgm:cxn modelId="{A8E78337-4017-4CF5-A5BB-55995B6BE8B8}" type="presOf" srcId="{2EBB39D4-223D-46EA-97A1-0C0660576DA0}" destId="{AFA069E4-248D-413F-9120-AB27F262E1A8}" srcOrd="0" destOrd="0" presId="urn:microsoft.com/office/officeart/2005/8/layout/pyramid2"/>
    <dgm:cxn modelId="{705C092B-86BC-45D0-96D4-B63F8B120DD5}" srcId="{2EBB39D4-223D-46EA-97A1-0C0660576DA0}" destId="{65F88073-7F66-4AFF-959A-E0A078DD683B}" srcOrd="0" destOrd="0" parTransId="{C47ACA72-45E9-4490-B31C-8D639CC6A20C}" sibTransId="{DD5D7AFC-FFBF-4EF2-8F46-669AA1062B7F}"/>
    <dgm:cxn modelId="{C5FC4B1A-C314-4B1E-B10E-00B8525F9724}" type="presOf" srcId="{621BB9AF-39B1-4360-A297-0809EAAF6339}" destId="{34C695F4-6986-4A23-BE52-F4797AF5EFF3}" srcOrd="0" destOrd="0" presId="urn:microsoft.com/office/officeart/2005/8/layout/pyramid2"/>
    <dgm:cxn modelId="{4F6FC9F5-FE06-444B-8C74-84C62F15BF53}" srcId="{2EBB39D4-223D-46EA-97A1-0C0660576DA0}" destId="{400312E0-6E22-4F90-B41B-F364C5872F8C}" srcOrd="4" destOrd="0" parTransId="{4F2AF72B-2BEF-492A-8C4C-3FCFDB5DFC9B}" sibTransId="{7B753065-8977-4FA3-BCE6-4A2E90C96B06}"/>
    <dgm:cxn modelId="{D02CAEBE-A971-4F0E-B27F-C85CF7BFC7BD}" type="presOf" srcId="{1F1D7030-5F97-4A94-9EF3-012CF66F1504}" destId="{C385AC42-D265-4A34-A4CB-8E1B2F51FF80}" srcOrd="0" destOrd="0" presId="urn:microsoft.com/office/officeart/2005/8/layout/pyramid2"/>
    <dgm:cxn modelId="{1BC229F2-249C-4960-BE0C-4F9760AB0AB7}" type="presOf" srcId="{3250B650-D2FA-4A54-AED8-94BE543F1696}" destId="{4545694A-BB68-4740-8F7C-9BAB87D414A2}" srcOrd="0" destOrd="0" presId="urn:microsoft.com/office/officeart/2005/8/layout/pyramid2"/>
    <dgm:cxn modelId="{0DD50EC3-73DA-42E7-AEFC-53918C5D69C7}" type="presOf" srcId="{06461A70-DF6E-423F-BA9C-224C5CAF54DE}" destId="{22CFEDFA-947E-4142-BA4B-FEE301EC6D71}" srcOrd="0" destOrd="0" presId="urn:microsoft.com/office/officeart/2005/8/layout/pyramid2"/>
    <dgm:cxn modelId="{1F24F0DC-5B79-48E2-9DFB-2C602A8D8733}" srcId="{2EBB39D4-223D-46EA-97A1-0C0660576DA0}" destId="{621BB9AF-39B1-4360-A297-0809EAAF6339}" srcOrd="1" destOrd="0" parTransId="{F0D36A89-2295-4900-8BEE-1C161ED034C1}" sibTransId="{66CE04D0-B8CC-4A21-AB7E-D192B19BEB33}"/>
    <dgm:cxn modelId="{32B7CBB6-72F4-4719-990E-DD1758031EE7}" srcId="{2EBB39D4-223D-46EA-97A1-0C0660576DA0}" destId="{06461A70-DF6E-423F-BA9C-224C5CAF54DE}" srcOrd="5" destOrd="0" parTransId="{0E4CE233-153C-4F57-895B-92D1232EB819}" sibTransId="{1A12285B-EE58-44A8-A4B6-0377A04C7972}"/>
    <dgm:cxn modelId="{0BBD382B-3576-472A-8F2D-BB83F99008E8}" type="presOf" srcId="{65F88073-7F66-4AFF-959A-E0A078DD683B}" destId="{9A7873FF-1E35-4575-B874-DD99BDC04E7F}" srcOrd="0" destOrd="0" presId="urn:microsoft.com/office/officeart/2005/8/layout/pyramid2"/>
    <dgm:cxn modelId="{EAA2B027-3DED-4248-848B-022ED1F3376A}" type="presParOf" srcId="{AFA069E4-248D-413F-9120-AB27F262E1A8}" destId="{46B4C7DC-904F-4663-BEF6-94C0EA06766F}" srcOrd="0" destOrd="0" presId="urn:microsoft.com/office/officeart/2005/8/layout/pyramid2"/>
    <dgm:cxn modelId="{A6616D3D-9504-4D1A-9ECC-20F0BDBC0FEA}" type="presParOf" srcId="{AFA069E4-248D-413F-9120-AB27F262E1A8}" destId="{A6CDBCA5-AB63-46CB-9580-8E576FD94A7A}" srcOrd="1" destOrd="0" presId="urn:microsoft.com/office/officeart/2005/8/layout/pyramid2"/>
    <dgm:cxn modelId="{D8813F7F-DFB0-4622-AF15-5B5EAF11C406}" type="presParOf" srcId="{A6CDBCA5-AB63-46CB-9580-8E576FD94A7A}" destId="{9A7873FF-1E35-4575-B874-DD99BDC04E7F}" srcOrd="0" destOrd="0" presId="urn:microsoft.com/office/officeart/2005/8/layout/pyramid2"/>
    <dgm:cxn modelId="{25440B88-B612-405D-B60F-E2EDF3DACCEF}" type="presParOf" srcId="{A6CDBCA5-AB63-46CB-9580-8E576FD94A7A}" destId="{21B2C97A-D261-4534-A051-32E65BF2358E}" srcOrd="1" destOrd="0" presId="urn:microsoft.com/office/officeart/2005/8/layout/pyramid2"/>
    <dgm:cxn modelId="{D71130BB-103B-4D8C-8264-04044E8F6D3B}" type="presParOf" srcId="{A6CDBCA5-AB63-46CB-9580-8E576FD94A7A}" destId="{34C695F4-6986-4A23-BE52-F4797AF5EFF3}" srcOrd="2" destOrd="0" presId="urn:microsoft.com/office/officeart/2005/8/layout/pyramid2"/>
    <dgm:cxn modelId="{DA7012AB-28E3-4AE3-A125-64CE491327A5}" type="presParOf" srcId="{A6CDBCA5-AB63-46CB-9580-8E576FD94A7A}" destId="{94EA7D10-F4BB-47A6-982E-2DAC75C2198B}" srcOrd="3" destOrd="0" presId="urn:microsoft.com/office/officeart/2005/8/layout/pyramid2"/>
    <dgm:cxn modelId="{ABA62B18-70E1-405D-BBB7-6D314320740D}" type="presParOf" srcId="{A6CDBCA5-AB63-46CB-9580-8E576FD94A7A}" destId="{4545694A-BB68-4740-8F7C-9BAB87D414A2}" srcOrd="4" destOrd="0" presId="urn:microsoft.com/office/officeart/2005/8/layout/pyramid2"/>
    <dgm:cxn modelId="{FFF2AA08-67C0-465D-BFE7-3AF0DDDA64F5}" type="presParOf" srcId="{A6CDBCA5-AB63-46CB-9580-8E576FD94A7A}" destId="{8CB805AA-2E2C-4BD6-A65F-D3FF6EFE9F30}" srcOrd="5" destOrd="0" presId="urn:microsoft.com/office/officeart/2005/8/layout/pyramid2"/>
    <dgm:cxn modelId="{BD39FE9F-430B-437B-900B-0754E2C8BCB1}" type="presParOf" srcId="{A6CDBCA5-AB63-46CB-9580-8E576FD94A7A}" destId="{C385AC42-D265-4A34-A4CB-8E1B2F51FF80}" srcOrd="6" destOrd="0" presId="urn:microsoft.com/office/officeart/2005/8/layout/pyramid2"/>
    <dgm:cxn modelId="{268A29B7-B44F-4181-9BB4-9272236DFA6C}" type="presParOf" srcId="{A6CDBCA5-AB63-46CB-9580-8E576FD94A7A}" destId="{06464821-0422-4C0F-9E99-514C75D54ECE}" srcOrd="7" destOrd="0" presId="urn:microsoft.com/office/officeart/2005/8/layout/pyramid2"/>
    <dgm:cxn modelId="{22A39BF3-62F0-488B-8BD0-6FB8A6CFA020}" type="presParOf" srcId="{A6CDBCA5-AB63-46CB-9580-8E576FD94A7A}" destId="{886DF3AA-6025-4AB0-BD0E-4A845C9626E2}" srcOrd="8" destOrd="0" presId="urn:microsoft.com/office/officeart/2005/8/layout/pyramid2"/>
    <dgm:cxn modelId="{BC3D21C2-1290-4D47-A9AB-1AEDE4F9E74E}" type="presParOf" srcId="{A6CDBCA5-AB63-46CB-9580-8E576FD94A7A}" destId="{16A389BE-EB77-4319-9369-2134625A8EAF}" srcOrd="9" destOrd="0" presId="urn:microsoft.com/office/officeart/2005/8/layout/pyramid2"/>
    <dgm:cxn modelId="{FE14DC4D-8AFE-4224-A605-AC49A78E2DED}" type="presParOf" srcId="{A6CDBCA5-AB63-46CB-9580-8E576FD94A7A}" destId="{22CFEDFA-947E-4142-BA4B-FEE301EC6D71}" srcOrd="10" destOrd="0" presId="urn:microsoft.com/office/officeart/2005/8/layout/pyramid2"/>
    <dgm:cxn modelId="{B65F1C7C-27F3-4338-AFDC-8E91D92A7604}" type="presParOf" srcId="{A6CDBCA5-AB63-46CB-9580-8E576FD94A7A}" destId="{33A88772-59B7-4C03-87DD-0E3D88A0A8BF}" srcOrd="11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3ADB17-8F76-4E82-8DF2-6CC592A22E04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9545F6B-711D-4A39-88B2-98EA2F34D486}">
      <dgm:prSet phldrT="[Tes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it-IT" dirty="0" smtClean="0"/>
            <a:t>Ritardo nel servizio giustizia </a:t>
          </a:r>
          <a:endParaRPr lang="it-IT" dirty="0"/>
        </a:p>
      </dgm:t>
    </dgm:pt>
    <dgm:pt modelId="{9AB257A6-F90F-4434-993F-C0C58B6CCE28}" type="sibTrans" cxnId="{348FCC1E-A832-41D1-993D-2C22AA2A27F0}">
      <dgm:prSet/>
      <dgm:spPr/>
      <dgm:t>
        <a:bodyPr/>
        <a:lstStyle/>
        <a:p>
          <a:endParaRPr lang="it-IT"/>
        </a:p>
      </dgm:t>
    </dgm:pt>
    <dgm:pt modelId="{009F7E0F-02CB-41B5-948C-AA677CA2FC69}" type="parTrans" cxnId="{348FCC1E-A832-41D1-993D-2C22AA2A27F0}">
      <dgm:prSet/>
      <dgm:spPr/>
      <dgm:t>
        <a:bodyPr/>
        <a:lstStyle/>
        <a:p>
          <a:endParaRPr lang="it-IT"/>
        </a:p>
      </dgm:t>
    </dgm:pt>
    <dgm:pt modelId="{9D36305C-93C3-4D42-BC02-7E6713E79D65}">
      <dgm:prSet phldrT="[Testo]"/>
      <dgm:spPr>
        <a:solidFill>
          <a:schemeClr val="accent3"/>
        </a:solidFill>
      </dgm:spPr>
      <dgm:t>
        <a:bodyPr/>
        <a:lstStyle/>
        <a:p>
          <a:endParaRPr lang="it-IT" dirty="0"/>
        </a:p>
      </dgm:t>
    </dgm:pt>
    <dgm:pt modelId="{C9836C57-EA64-407A-B0CA-B380E148D47A}" type="sibTrans" cxnId="{068302CE-6AF1-4960-A3F0-0BCF406CD20E}">
      <dgm:prSet/>
      <dgm:spPr/>
      <dgm:t>
        <a:bodyPr/>
        <a:lstStyle/>
        <a:p>
          <a:endParaRPr lang="it-IT"/>
        </a:p>
      </dgm:t>
    </dgm:pt>
    <dgm:pt modelId="{658D132F-433B-4CF3-926C-738606BE19DD}" type="parTrans" cxnId="{068302CE-6AF1-4960-A3F0-0BCF406CD20E}">
      <dgm:prSet/>
      <dgm:spPr/>
      <dgm:t>
        <a:bodyPr/>
        <a:lstStyle/>
        <a:p>
          <a:endParaRPr lang="it-IT"/>
        </a:p>
      </dgm:t>
    </dgm:pt>
    <dgm:pt modelId="{7A46595F-A8F1-427A-9400-F6B1AC9E4C91}" type="pres">
      <dgm:prSet presAssocID="{413ADB17-8F76-4E82-8DF2-6CC592A22E04}" presName="Name0" presStyleCnt="0">
        <dgm:presLayoutVars>
          <dgm:dir/>
          <dgm:animLvl val="lvl"/>
          <dgm:resizeHandles val="exact"/>
        </dgm:presLayoutVars>
      </dgm:prSet>
      <dgm:spPr/>
    </dgm:pt>
    <dgm:pt modelId="{2C1AB540-5FE5-4476-8763-5ADFE64D43F7}" type="pres">
      <dgm:prSet presAssocID="{9D36305C-93C3-4D42-BC02-7E6713E79D65}" presName="Name8" presStyleCnt="0"/>
      <dgm:spPr/>
    </dgm:pt>
    <dgm:pt modelId="{73A31301-7B66-4AC2-823F-C18FC634985D}" type="pres">
      <dgm:prSet presAssocID="{9D36305C-93C3-4D42-BC02-7E6713E79D65}" presName="level" presStyleLbl="node1" presStyleIdx="0" presStyleCnt="2" custLinFactNeighborX="1565" custLinFactNeighborY="573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8CE15D-3661-436C-A0AB-9853D05DB079}" type="pres">
      <dgm:prSet presAssocID="{9D36305C-93C3-4D42-BC02-7E6713E79D6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AAC637-5525-4FC0-B154-677620C79B15}" type="pres">
      <dgm:prSet presAssocID="{19545F6B-711D-4A39-88B2-98EA2F34D486}" presName="Name8" presStyleCnt="0"/>
      <dgm:spPr/>
    </dgm:pt>
    <dgm:pt modelId="{2C8BFACA-3A3F-4E46-A5B5-F1FD200FBE02}" type="pres">
      <dgm:prSet presAssocID="{19545F6B-711D-4A39-88B2-98EA2F34D486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F8A337-6710-4F28-AA97-EBCB5C9C28BB}" type="pres">
      <dgm:prSet presAssocID="{19545F6B-711D-4A39-88B2-98EA2F34D4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3E5EAC1-3C8B-4C5E-86D3-7FC1C0FAF07B}" type="presOf" srcId="{9D36305C-93C3-4D42-BC02-7E6713E79D65}" destId="{73A31301-7B66-4AC2-823F-C18FC634985D}" srcOrd="0" destOrd="0" presId="urn:microsoft.com/office/officeart/2005/8/layout/pyramid3"/>
    <dgm:cxn modelId="{CC876C1A-3956-4365-9823-E944F1FFF9EC}" type="presOf" srcId="{413ADB17-8F76-4E82-8DF2-6CC592A22E04}" destId="{7A46595F-A8F1-427A-9400-F6B1AC9E4C91}" srcOrd="0" destOrd="0" presId="urn:microsoft.com/office/officeart/2005/8/layout/pyramid3"/>
    <dgm:cxn modelId="{068302CE-6AF1-4960-A3F0-0BCF406CD20E}" srcId="{413ADB17-8F76-4E82-8DF2-6CC592A22E04}" destId="{9D36305C-93C3-4D42-BC02-7E6713E79D65}" srcOrd="0" destOrd="0" parTransId="{658D132F-433B-4CF3-926C-738606BE19DD}" sibTransId="{C9836C57-EA64-407A-B0CA-B380E148D47A}"/>
    <dgm:cxn modelId="{5A817C78-440B-409A-9412-0C49F62709FF}" type="presOf" srcId="{19545F6B-711D-4A39-88B2-98EA2F34D486}" destId="{2C8BFACA-3A3F-4E46-A5B5-F1FD200FBE02}" srcOrd="0" destOrd="0" presId="urn:microsoft.com/office/officeart/2005/8/layout/pyramid3"/>
    <dgm:cxn modelId="{F76FD4AE-891B-4E49-B5AF-46BAD81BEFCF}" type="presOf" srcId="{19545F6B-711D-4A39-88B2-98EA2F34D486}" destId="{74F8A337-6710-4F28-AA97-EBCB5C9C28BB}" srcOrd="1" destOrd="0" presId="urn:microsoft.com/office/officeart/2005/8/layout/pyramid3"/>
    <dgm:cxn modelId="{348FCC1E-A832-41D1-993D-2C22AA2A27F0}" srcId="{413ADB17-8F76-4E82-8DF2-6CC592A22E04}" destId="{19545F6B-711D-4A39-88B2-98EA2F34D486}" srcOrd="1" destOrd="0" parTransId="{009F7E0F-02CB-41B5-948C-AA677CA2FC69}" sibTransId="{9AB257A6-F90F-4434-993F-C0C58B6CCE28}"/>
    <dgm:cxn modelId="{6A2DEC19-04DC-4F85-8A1D-25DEC2149473}" type="presOf" srcId="{9D36305C-93C3-4D42-BC02-7E6713E79D65}" destId="{D28CE15D-3661-436C-A0AB-9853D05DB079}" srcOrd="1" destOrd="0" presId="urn:microsoft.com/office/officeart/2005/8/layout/pyramid3"/>
    <dgm:cxn modelId="{B1C2A383-C57B-4A02-9539-90DC7A739950}" type="presParOf" srcId="{7A46595F-A8F1-427A-9400-F6B1AC9E4C91}" destId="{2C1AB540-5FE5-4476-8763-5ADFE64D43F7}" srcOrd="0" destOrd="0" presId="urn:microsoft.com/office/officeart/2005/8/layout/pyramid3"/>
    <dgm:cxn modelId="{7D1EC990-8FFC-466F-851C-C83688147CA6}" type="presParOf" srcId="{2C1AB540-5FE5-4476-8763-5ADFE64D43F7}" destId="{73A31301-7B66-4AC2-823F-C18FC634985D}" srcOrd="0" destOrd="0" presId="urn:microsoft.com/office/officeart/2005/8/layout/pyramid3"/>
    <dgm:cxn modelId="{811DEECF-D380-4CA5-BD71-FF6496571A3A}" type="presParOf" srcId="{2C1AB540-5FE5-4476-8763-5ADFE64D43F7}" destId="{D28CE15D-3661-436C-A0AB-9853D05DB079}" srcOrd="1" destOrd="0" presId="urn:microsoft.com/office/officeart/2005/8/layout/pyramid3"/>
    <dgm:cxn modelId="{AF337D0F-B8ED-4B9B-8AD4-C5B8BB1E8267}" type="presParOf" srcId="{7A46595F-A8F1-427A-9400-F6B1AC9E4C91}" destId="{35AAC637-5525-4FC0-B154-677620C79B15}" srcOrd="1" destOrd="0" presId="urn:microsoft.com/office/officeart/2005/8/layout/pyramid3"/>
    <dgm:cxn modelId="{D55A05EC-43D5-4D41-8E91-44E99636D6CF}" type="presParOf" srcId="{35AAC637-5525-4FC0-B154-677620C79B15}" destId="{2C8BFACA-3A3F-4E46-A5B5-F1FD200FBE02}" srcOrd="0" destOrd="0" presId="urn:microsoft.com/office/officeart/2005/8/layout/pyramid3"/>
    <dgm:cxn modelId="{7279618F-6A36-4B04-A2D1-BB9D9E1A7601}" type="presParOf" srcId="{35AAC637-5525-4FC0-B154-677620C79B15}" destId="{74F8A337-6710-4F28-AA97-EBCB5C9C28BB}" srcOrd="1" destOrd="0" presId="urn:microsoft.com/office/officeart/2005/8/layout/pyramid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052B18-D49E-491B-8BBE-898F40BD3C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1102037-7836-478F-B62D-DEC2C9A34E18}">
      <dgm:prSet phldrT="[Testo]" custT="1"/>
      <dgm:spPr/>
      <dgm:t>
        <a:bodyPr/>
        <a:lstStyle/>
        <a:p>
          <a:pPr algn="ctr"/>
          <a:r>
            <a:rPr lang="it-IT" sz="2400" b="1" dirty="0" smtClean="0">
              <a:solidFill>
                <a:schemeClr val="tx1"/>
              </a:solidFill>
            </a:rPr>
            <a:t>Assistenza / Manutenzione </a:t>
          </a:r>
          <a:endParaRPr lang="it-IT" sz="2400" b="1" dirty="0">
            <a:solidFill>
              <a:schemeClr val="tx1"/>
            </a:solidFill>
          </a:endParaRPr>
        </a:p>
      </dgm:t>
    </dgm:pt>
    <dgm:pt modelId="{0A08FE4E-54EB-484A-B1F4-65FA7B2A75A7}" type="parTrans" cxnId="{4E492929-9F38-4032-B840-BCD95624E8AC}">
      <dgm:prSet/>
      <dgm:spPr/>
      <dgm:t>
        <a:bodyPr/>
        <a:lstStyle/>
        <a:p>
          <a:endParaRPr lang="it-IT"/>
        </a:p>
      </dgm:t>
    </dgm:pt>
    <dgm:pt modelId="{D269F460-358E-4663-8D9D-20CA1E50813E}" type="sibTrans" cxnId="{4E492929-9F38-4032-B840-BCD95624E8AC}">
      <dgm:prSet/>
      <dgm:spPr/>
      <dgm:t>
        <a:bodyPr/>
        <a:lstStyle/>
        <a:p>
          <a:endParaRPr lang="it-IT"/>
        </a:p>
      </dgm:t>
    </dgm:pt>
    <dgm:pt modelId="{1B62A8DC-4FF7-413E-902C-3E2BC002689A}">
      <dgm:prSet phldrT="[Testo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Mancata conoscenza di competenze ed interlocutori</a:t>
          </a:r>
          <a:endParaRPr lang="it-IT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6CCBCB-9631-47B2-8C75-B904EFAD6DDD}" type="parTrans" cxnId="{64A118C6-5D63-4289-8537-AFF8D4F5F5E5}">
      <dgm:prSet/>
      <dgm:spPr/>
      <dgm:t>
        <a:bodyPr/>
        <a:lstStyle/>
        <a:p>
          <a:endParaRPr lang="it-IT"/>
        </a:p>
      </dgm:t>
    </dgm:pt>
    <dgm:pt modelId="{DCB85CB5-913E-42B0-94C4-9A725CF87FDC}" type="sibTrans" cxnId="{64A118C6-5D63-4289-8537-AFF8D4F5F5E5}">
      <dgm:prSet/>
      <dgm:spPr/>
      <dgm:t>
        <a:bodyPr/>
        <a:lstStyle/>
        <a:p>
          <a:endParaRPr lang="it-IT"/>
        </a:p>
      </dgm:t>
    </dgm:pt>
    <dgm:pt modelId="{D00852B2-E077-404D-B0BE-41C6195CB688}" type="pres">
      <dgm:prSet presAssocID="{F5052B18-D49E-491B-8BBE-898F40BD3C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6C1C4F1-D2C8-458C-BD2E-0FFC62ED8CA6}" type="pres">
      <dgm:prSet presAssocID="{51102037-7836-478F-B62D-DEC2C9A34E18}" presName="parentText" presStyleLbl="node1" presStyleIdx="0" presStyleCnt="1" custLinFactNeighborX="-4337" custLinFactNeighborY="-46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6BA943-CFDC-4E91-9F5C-C67280B1406C}" type="pres">
      <dgm:prSet presAssocID="{51102037-7836-478F-B62D-DEC2C9A34E1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4A118C6-5D63-4289-8537-AFF8D4F5F5E5}" srcId="{51102037-7836-478F-B62D-DEC2C9A34E18}" destId="{1B62A8DC-4FF7-413E-902C-3E2BC002689A}" srcOrd="0" destOrd="0" parTransId="{D16CCBCB-9631-47B2-8C75-B904EFAD6DDD}" sibTransId="{DCB85CB5-913E-42B0-94C4-9A725CF87FDC}"/>
    <dgm:cxn modelId="{4E492929-9F38-4032-B840-BCD95624E8AC}" srcId="{F5052B18-D49E-491B-8BBE-898F40BD3C0E}" destId="{51102037-7836-478F-B62D-DEC2C9A34E18}" srcOrd="0" destOrd="0" parTransId="{0A08FE4E-54EB-484A-B1F4-65FA7B2A75A7}" sibTransId="{D269F460-358E-4663-8D9D-20CA1E50813E}"/>
    <dgm:cxn modelId="{8927FE20-6C04-46F6-A55B-7EEA52ED41DF}" type="presOf" srcId="{1B62A8DC-4FF7-413E-902C-3E2BC002689A}" destId="{C96BA943-CFDC-4E91-9F5C-C67280B1406C}" srcOrd="0" destOrd="0" presId="urn:microsoft.com/office/officeart/2005/8/layout/vList2"/>
    <dgm:cxn modelId="{2A90F20E-A5E0-4C3E-849C-A3C106D99B89}" type="presOf" srcId="{F5052B18-D49E-491B-8BBE-898F40BD3C0E}" destId="{D00852B2-E077-404D-B0BE-41C6195CB688}" srcOrd="0" destOrd="0" presId="urn:microsoft.com/office/officeart/2005/8/layout/vList2"/>
    <dgm:cxn modelId="{DE358955-423C-46C7-8A50-493B3C98B2CE}" type="presOf" srcId="{51102037-7836-478F-B62D-DEC2C9A34E18}" destId="{46C1C4F1-D2C8-458C-BD2E-0FFC62ED8CA6}" srcOrd="0" destOrd="0" presId="urn:microsoft.com/office/officeart/2005/8/layout/vList2"/>
    <dgm:cxn modelId="{A33D6C87-382E-49D9-B605-0DC09158A19A}" type="presParOf" srcId="{D00852B2-E077-404D-B0BE-41C6195CB688}" destId="{46C1C4F1-D2C8-458C-BD2E-0FFC62ED8CA6}" srcOrd="0" destOrd="0" presId="urn:microsoft.com/office/officeart/2005/8/layout/vList2"/>
    <dgm:cxn modelId="{AF80D01A-F841-4DDD-904A-A3B9F576EF55}" type="presParOf" srcId="{D00852B2-E077-404D-B0BE-41C6195CB688}" destId="{C96BA943-CFDC-4E91-9F5C-C67280B1406C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A0F314-45C5-4AE9-8ED1-030F6C35B433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8FEEFF-9C8E-4600-9642-5A33D5B59401}">
      <dgm:prSet phldrT="[Testo]" custT="1"/>
      <dgm:spPr/>
      <dgm:t>
        <a:bodyPr/>
        <a:lstStyle/>
        <a:p>
          <a:pPr algn="ctr"/>
          <a:r>
            <a:rPr lang="it-IT" sz="4000" dirty="0" smtClean="0"/>
            <a:t>Modifica dell’approccio culturale al PPT</a:t>
          </a:r>
          <a:endParaRPr lang="it-IT" sz="4000" dirty="0"/>
        </a:p>
      </dgm:t>
    </dgm:pt>
    <dgm:pt modelId="{6A462FA1-4001-442C-A819-9840DCE0B3CD}" type="parTrans" cxnId="{BDC27AB3-A104-4419-971D-2033FBB149AA}">
      <dgm:prSet/>
      <dgm:spPr/>
      <dgm:t>
        <a:bodyPr/>
        <a:lstStyle/>
        <a:p>
          <a:endParaRPr lang="it-IT"/>
        </a:p>
      </dgm:t>
    </dgm:pt>
    <dgm:pt modelId="{623E05CB-FCE6-4F98-BDBD-8AE24DDA3FE7}" type="sibTrans" cxnId="{BDC27AB3-A104-4419-971D-2033FBB149AA}">
      <dgm:prSet/>
      <dgm:spPr/>
      <dgm:t>
        <a:bodyPr/>
        <a:lstStyle/>
        <a:p>
          <a:endParaRPr lang="it-IT"/>
        </a:p>
      </dgm:t>
    </dgm:pt>
    <dgm:pt modelId="{215438BA-5D7C-4B7C-ACC5-AC9BF0988723}" type="pres">
      <dgm:prSet presAssocID="{15A0F314-45C5-4AE9-8ED1-030F6C35B4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5C5D476-1D27-4359-8797-E422DE923A37}" type="pres">
      <dgm:prSet presAssocID="{238FEEFF-9C8E-4600-9642-5A33D5B59401}" presName="parentText" presStyleLbl="node1" presStyleIdx="0" presStyleCnt="1" custScaleY="35651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26F840D-B9A6-4F46-9250-3C2692CF0F17}" type="presOf" srcId="{238FEEFF-9C8E-4600-9642-5A33D5B59401}" destId="{95C5D476-1D27-4359-8797-E422DE923A37}" srcOrd="0" destOrd="0" presId="urn:microsoft.com/office/officeart/2005/8/layout/vList2"/>
    <dgm:cxn modelId="{B0E52B31-0E79-466C-9F47-22443F5759C0}" type="presOf" srcId="{15A0F314-45C5-4AE9-8ED1-030F6C35B433}" destId="{215438BA-5D7C-4B7C-ACC5-AC9BF0988723}" srcOrd="0" destOrd="0" presId="urn:microsoft.com/office/officeart/2005/8/layout/vList2"/>
    <dgm:cxn modelId="{BDC27AB3-A104-4419-971D-2033FBB149AA}" srcId="{15A0F314-45C5-4AE9-8ED1-030F6C35B433}" destId="{238FEEFF-9C8E-4600-9642-5A33D5B59401}" srcOrd="0" destOrd="0" parTransId="{6A462FA1-4001-442C-A819-9840DCE0B3CD}" sibTransId="{623E05CB-FCE6-4F98-BDBD-8AE24DDA3FE7}"/>
    <dgm:cxn modelId="{784207A0-02F7-4EA3-98F2-68E50ADCEF34}" type="presParOf" srcId="{215438BA-5D7C-4B7C-ACC5-AC9BF0988723}" destId="{95C5D476-1D27-4359-8797-E422DE923A37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F635A1-4443-4A18-9900-B0410AF16259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FFD24E-8E37-4F9A-8A03-34F1F0023D1B}">
      <dgm:prSet phldrT="[Testo]"/>
      <dgm:spPr/>
      <dgm:t>
        <a:bodyPr/>
        <a:lstStyle/>
        <a:p>
          <a:r>
            <a:rPr lang="it-IT" smtClean="0"/>
            <a:t>   </a:t>
          </a:r>
          <a:r>
            <a:rPr lang="it-IT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it-IT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CSM</a:t>
          </a:r>
          <a:r>
            <a:rPr lang="it-IT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73940-CBFA-45E5-89B3-E235766C726B}" type="parTrans" cxnId="{70A50AAD-6F6B-4827-A085-471ED026EF81}">
      <dgm:prSet/>
      <dgm:spPr/>
      <dgm:t>
        <a:bodyPr/>
        <a:lstStyle/>
        <a:p>
          <a:endParaRPr lang="it-IT"/>
        </a:p>
      </dgm:t>
    </dgm:pt>
    <dgm:pt modelId="{D10A5CC9-BC9E-4B3D-B63D-F58E25DBCF5F}" type="sibTrans" cxnId="{70A50AAD-6F6B-4827-A085-471ED026EF81}">
      <dgm:prSet/>
      <dgm:spPr/>
      <dgm:t>
        <a:bodyPr/>
        <a:lstStyle/>
        <a:p>
          <a:endParaRPr lang="it-IT"/>
        </a:p>
      </dgm:t>
    </dgm:pt>
    <dgm:pt modelId="{738AAF8E-DDCA-4FC6-B1B6-96C04660D146}">
      <dgm:prSet phldrT="[Testo]" custT="1"/>
      <dgm:spPr/>
      <dgm:t>
        <a:bodyPr/>
        <a:lstStyle/>
        <a:p>
          <a:pPr algn="just"/>
          <a:r>
            <a:rPr lang="it-IT" sz="1400" b="1" dirty="0" smtClean="0">
              <a:solidFill>
                <a:schemeClr val="tx1"/>
              </a:solidFill>
            </a:rPr>
            <a:t>1</a:t>
          </a:r>
          <a:r>
            <a:rPr lang="it-IT" sz="1200" b="1" dirty="0" smtClean="0">
              <a:solidFill>
                <a:schemeClr val="tx1"/>
              </a:solidFill>
            </a:rPr>
            <a:t>) Sinergia  COSTANTE con la SSM ed il Ministero  sui temi informatici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2)Istituzione di un gruppo guida  che conduca e che sia referente del progetto.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3)Informazioni ai  magistrati sulla rilevanza dei processi </a:t>
          </a:r>
          <a:r>
            <a:rPr lang="it-IT" sz="1200" b="1" i="1" dirty="0" smtClean="0">
              <a:solidFill>
                <a:schemeClr val="tx1"/>
              </a:solidFill>
            </a:rPr>
            <a:t>in fieri, </a:t>
          </a:r>
          <a:r>
            <a:rPr lang="it-IT" sz="1200" b="1" dirty="0" smtClean="0">
              <a:solidFill>
                <a:schemeClr val="tx1"/>
              </a:solidFill>
            </a:rPr>
            <a:t>sulla gestione e sulle concrete ricadute sull’amministrazione della giustizia.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4) monitoraggio prima durante e dopo il processo introdotto.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5)Valorizzazione del ruolo  RID e </a:t>
          </a:r>
          <a:r>
            <a:rPr lang="it-IT" sz="1200" b="1" dirty="0" err="1" smtClean="0">
              <a:solidFill>
                <a:schemeClr val="tx1"/>
              </a:solidFill>
            </a:rPr>
            <a:t>Magrif</a:t>
          </a:r>
          <a:r>
            <a:rPr lang="it-IT" sz="1200" b="1" dirty="0" smtClean="0">
              <a:solidFill>
                <a:schemeClr val="tx1"/>
              </a:solidFill>
            </a:rPr>
            <a:t>  anche nei confronti di soggetti esterni.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6)Valorizzazione delle esperienze degli Uffici Innovazione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7)Visione globale dei processi informatici introdotti e delle ricadute in altri settori ( es. statistiche giudiziarie, progetti organizzativi).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8)Visione unitaria di tutti i processi di cambiamento che investono simultaneamente gli uffici giudiziari ( es. best </a:t>
          </a:r>
          <a:r>
            <a:rPr lang="it-IT" sz="1200" b="1" dirty="0" err="1" smtClean="0">
              <a:solidFill>
                <a:schemeClr val="tx1"/>
              </a:solidFill>
            </a:rPr>
            <a:t>practices</a:t>
          </a:r>
          <a:r>
            <a:rPr lang="it-IT" sz="1200" b="1" dirty="0" smtClean="0">
              <a:solidFill>
                <a:schemeClr val="tx1"/>
              </a:solidFill>
            </a:rPr>
            <a:t>). </a:t>
          </a:r>
          <a:endParaRPr lang="it-IT" sz="1200" b="1" dirty="0" smtClean="0">
            <a:solidFill>
              <a:schemeClr val="tx1"/>
            </a:solidFill>
          </a:endParaRP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8) Implementazione dei canali di comunicazione tra CSM RID e MAGRIF</a:t>
          </a:r>
        </a:p>
        <a:p>
          <a:pPr algn="just"/>
          <a:r>
            <a:rPr lang="it-IT" sz="1200" b="1" dirty="0" smtClean="0">
              <a:solidFill>
                <a:schemeClr val="tx1"/>
              </a:solidFill>
            </a:rPr>
            <a:t>9) Monitoraggio </a:t>
          </a:r>
          <a:r>
            <a:rPr lang="it-IT" sz="1200" b="1" smtClean="0">
              <a:solidFill>
                <a:schemeClr val="tx1"/>
              </a:solidFill>
            </a:rPr>
            <a:t>della giurisprudenza su PCT E PPT </a:t>
          </a:r>
          <a:endParaRPr lang="it-IT" sz="1200" b="1" dirty="0" smtClean="0">
            <a:solidFill>
              <a:schemeClr val="tx1"/>
            </a:solidFill>
          </a:endParaRPr>
        </a:p>
        <a:p>
          <a:pPr algn="just"/>
          <a:endParaRPr lang="it-IT" sz="1200" b="1" dirty="0" smtClean="0">
            <a:solidFill>
              <a:schemeClr val="tx1"/>
            </a:solidFill>
          </a:endParaRPr>
        </a:p>
        <a:p>
          <a:pPr algn="l"/>
          <a:endParaRPr lang="it-IT" sz="1400" dirty="0" smtClean="0"/>
        </a:p>
        <a:p>
          <a:pPr algn="l"/>
          <a:endParaRPr lang="it-IT" sz="1400" dirty="0" smtClean="0"/>
        </a:p>
        <a:p>
          <a:pPr algn="just"/>
          <a:endParaRPr lang="it-IT" sz="1400" dirty="0">
            <a:solidFill>
              <a:schemeClr val="tx1"/>
            </a:solidFill>
          </a:endParaRPr>
        </a:p>
      </dgm:t>
    </dgm:pt>
    <dgm:pt modelId="{38BF9D90-37F3-4E29-BB61-B472A43C6CF4}" type="parTrans" cxnId="{62A76B99-BB09-44EC-80FA-257E594D229D}">
      <dgm:prSet/>
      <dgm:spPr/>
      <dgm:t>
        <a:bodyPr/>
        <a:lstStyle/>
        <a:p>
          <a:endParaRPr lang="it-IT"/>
        </a:p>
      </dgm:t>
    </dgm:pt>
    <dgm:pt modelId="{CCDEAB43-D270-459F-A0B0-C3013045953A}" type="sibTrans" cxnId="{62A76B99-BB09-44EC-80FA-257E594D229D}">
      <dgm:prSet/>
      <dgm:spPr/>
      <dgm:t>
        <a:bodyPr/>
        <a:lstStyle/>
        <a:p>
          <a:endParaRPr lang="it-IT"/>
        </a:p>
      </dgm:t>
    </dgm:pt>
    <dgm:pt modelId="{46A9E61A-CC60-4E88-B535-A532B5CE7608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MINISTERO</a:t>
          </a:r>
          <a:endParaRPr lang="it-IT" dirty="0"/>
        </a:p>
      </dgm:t>
    </dgm:pt>
    <dgm:pt modelId="{98EE7E48-EAA8-4B81-AE7F-16D4F87C9FC1}" type="parTrans" cxnId="{55113977-5E8A-40C6-B84E-DC5DB1AF2C06}">
      <dgm:prSet/>
      <dgm:spPr/>
      <dgm:t>
        <a:bodyPr/>
        <a:lstStyle/>
        <a:p>
          <a:endParaRPr lang="it-IT"/>
        </a:p>
      </dgm:t>
    </dgm:pt>
    <dgm:pt modelId="{009D3DBC-4329-4E4D-9EF7-239B066C6D16}" type="sibTrans" cxnId="{55113977-5E8A-40C6-B84E-DC5DB1AF2C06}">
      <dgm:prSet/>
      <dgm:spPr/>
      <dgm:t>
        <a:bodyPr/>
        <a:lstStyle/>
        <a:p>
          <a:endParaRPr lang="it-IT"/>
        </a:p>
      </dgm:t>
    </dgm:pt>
    <dgm:pt modelId="{CA53F026-785F-4EC0-BE9B-40ABC2B0E09A}">
      <dgm:prSet phldrT="[Testo]" custT="1"/>
      <dgm:spPr/>
      <dgm:t>
        <a:bodyPr/>
        <a:lstStyle/>
        <a:p>
          <a:pPr algn="just"/>
          <a:r>
            <a:rPr lang="it-IT" sz="1200" b="0" dirty="0" smtClean="0">
              <a:solidFill>
                <a:schemeClr val="tx1"/>
              </a:solidFill>
            </a:rPr>
            <a:t>1) Trasparenza ed informazione sui processi in corso</a:t>
          </a:r>
        </a:p>
        <a:p>
          <a:pPr algn="just"/>
          <a:r>
            <a:rPr lang="it-IT" sz="1200" b="0" dirty="0" smtClean="0">
              <a:solidFill>
                <a:schemeClr val="tx1"/>
              </a:solidFill>
            </a:rPr>
            <a:t>2) </a:t>
          </a:r>
          <a:r>
            <a:rPr lang="it-IT" sz="1050" b="0" dirty="0" smtClean="0">
              <a:solidFill>
                <a:schemeClr val="tx1"/>
              </a:solidFill>
            </a:rPr>
            <a:t>Informazione e trasparenza sulla contrattualistica</a:t>
          </a:r>
        </a:p>
        <a:p>
          <a:pPr algn="just"/>
          <a:r>
            <a:rPr lang="it-IT" sz="1050" b="0" dirty="0" smtClean="0">
              <a:solidFill>
                <a:schemeClr val="tx1"/>
              </a:solidFill>
            </a:rPr>
            <a:t>3) Individuazione chiara ( Carta di servizi) degli interlocutori del singolo processo</a:t>
          </a:r>
        </a:p>
        <a:p>
          <a:pPr algn="just"/>
          <a:r>
            <a:rPr lang="it-IT" sz="1050" b="0" dirty="0" smtClean="0">
              <a:solidFill>
                <a:schemeClr val="tx1"/>
              </a:solidFill>
            </a:rPr>
            <a:t>4) Monitoraggio sulle disfunzioni segnalate</a:t>
          </a:r>
        </a:p>
        <a:p>
          <a:pPr algn="just"/>
          <a:r>
            <a:rPr lang="it-IT" sz="1050" b="0" dirty="0" smtClean="0">
              <a:solidFill>
                <a:schemeClr val="tx1"/>
              </a:solidFill>
            </a:rPr>
            <a:t>5)Maggiore consapevolezza del CISIA locale del nuovo ruolo svolto</a:t>
          </a:r>
        </a:p>
        <a:p>
          <a:pPr algn="just"/>
          <a:r>
            <a:rPr lang="it-IT" sz="1050" b="0" dirty="0" smtClean="0">
              <a:solidFill>
                <a:schemeClr val="tx1"/>
              </a:solidFill>
            </a:rPr>
            <a:t>4)Definizione chiara delle modalità di gestione dei rapporti esterni ( con vertici degli uffici giudiziari </a:t>
          </a:r>
          <a:r>
            <a:rPr lang="it-IT" sz="1050" b="0" dirty="0" err="1" smtClean="0">
              <a:solidFill>
                <a:schemeClr val="tx1"/>
              </a:solidFill>
            </a:rPr>
            <a:t>rid</a:t>
          </a:r>
          <a:r>
            <a:rPr lang="it-IT" sz="1050" b="0" dirty="0" smtClean="0">
              <a:solidFill>
                <a:schemeClr val="tx1"/>
              </a:solidFill>
            </a:rPr>
            <a:t> e </a:t>
          </a:r>
          <a:r>
            <a:rPr lang="it-IT" sz="1050" b="0" dirty="0" err="1" smtClean="0">
              <a:solidFill>
                <a:schemeClr val="tx1"/>
              </a:solidFill>
            </a:rPr>
            <a:t>magrif</a:t>
          </a:r>
          <a:r>
            <a:rPr lang="it-IT" sz="1050" b="0" dirty="0" smtClean="0">
              <a:solidFill>
                <a:schemeClr val="tx1"/>
              </a:solidFill>
            </a:rPr>
            <a:t>)</a:t>
          </a:r>
          <a:endParaRPr lang="it-IT" sz="1050" b="0" dirty="0">
            <a:solidFill>
              <a:schemeClr val="tx1"/>
            </a:solidFill>
          </a:endParaRPr>
        </a:p>
      </dgm:t>
    </dgm:pt>
    <dgm:pt modelId="{4C58EE26-2EDF-4350-905D-7558A87B615B}" type="parTrans" cxnId="{71099A90-F3A9-462A-917E-86EF6802C355}">
      <dgm:prSet/>
      <dgm:spPr/>
      <dgm:t>
        <a:bodyPr/>
        <a:lstStyle/>
        <a:p>
          <a:endParaRPr lang="it-IT"/>
        </a:p>
      </dgm:t>
    </dgm:pt>
    <dgm:pt modelId="{A45FF060-092B-4E1D-B3D9-61B6DCB9682F}" type="sibTrans" cxnId="{71099A90-F3A9-462A-917E-86EF6802C355}">
      <dgm:prSet/>
      <dgm:spPr/>
      <dgm:t>
        <a:bodyPr/>
        <a:lstStyle/>
        <a:p>
          <a:endParaRPr lang="it-IT"/>
        </a:p>
      </dgm:t>
    </dgm:pt>
    <dgm:pt modelId="{6590F7DC-A37D-424F-BBD5-EB4E6441BB73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  SUPERIORE  MAGISTRATURA</a:t>
          </a:r>
          <a:endParaRPr lang="it-IT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CF48A3-2C91-4EBC-96B4-85ABE8F86BAF}" type="parTrans" cxnId="{CC61A36C-EE16-4043-9291-64216CBACD8E}">
      <dgm:prSet/>
      <dgm:spPr/>
      <dgm:t>
        <a:bodyPr/>
        <a:lstStyle/>
        <a:p>
          <a:endParaRPr lang="it-IT"/>
        </a:p>
      </dgm:t>
    </dgm:pt>
    <dgm:pt modelId="{92528DB0-59F3-4BDD-9A43-FDC28A1AFF60}" type="sibTrans" cxnId="{CC61A36C-EE16-4043-9291-64216CBACD8E}">
      <dgm:prSet/>
      <dgm:spPr/>
      <dgm:t>
        <a:bodyPr/>
        <a:lstStyle/>
        <a:p>
          <a:endParaRPr lang="it-IT"/>
        </a:p>
      </dgm:t>
    </dgm:pt>
    <dgm:pt modelId="{5E52ABEC-5356-4649-AE9A-F94E94B187C3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tx1"/>
              </a:solidFill>
            </a:rPr>
            <a:t>1) Promozione della cultura manageriale della dirigenza</a:t>
          </a:r>
          <a:endParaRPr lang="it-IT" sz="1400" b="1" dirty="0">
            <a:solidFill>
              <a:schemeClr val="tx1"/>
            </a:solidFill>
          </a:endParaRPr>
        </a:p>
      </dgm:t>
    </dgm:pt>
    <dgm:pt modelId="{DA4DDA61-C4F3-47C4-97A1-F6B5717DF904}" type="parTrans" cxnId="{6A32FA01-EE1F-431D-95F3-E9B9212ACCC8}">
      <dgm:prSet/>
      <dgm:spPr/>
      <dgm:t>
        <a:bodyPr/>
        <a:lstStyle/>
        <a:p>
          <a:endParaRPr lang="it-IT"/>
        </a:p>
      </dgm:t>
    </dgm:pt>
    <dgm:pt modelId="{E568E4BD-AAC4-4A11-BA92-D58881ED5537}" type="sibTrans" cxnId="{6A32FA01-EE1F-431D-95F3-E9B9212ACCC8}">
      <dgm:prSet/>
      <dgm:spPr/>
      <dgm:t>
        <a:bodyPr/>
        <a:lstStyle/>
        <a:p>
          <a:endParaRPr lang="it-IT"/>
        </a:p>
      </dgm:t>
    </dgm:pt>
    <dgm:pt modelId="{D6BC77C3-2AC3-4F88-A2CB-FE2C24DCCA8D}">
      <dgm:prSet phldrT="[Testo]" custT="1"/>
      <dgm:spPr/>
      <dgm:t>
        <a:bodyPr/>
        <a:lstStyle/>
        <a:p>
          <a:pPr algn="just"/>
          <a:r>
            <a:rPr lang="it-IT" sz="1050" b="0" dirty="0" smtClean="0">
              <a:solidFill>
                <a:schemeClr val="tx1"/>
              </a:solidFill>
            </a:rPr>
            <a:t>5)Predisposizione di capitolati d’appalto in cui vi sia la possibilità per gli uffici destinatari del servizio di partecipare alla fase di controllo</a:t>
          </a:r>
          <a:endParaRPr lang="it-IT" sz="1050" b="0" dirty="0">
            <a:solidFill>
              <a:schemeClr val="tx1"/>
            </a:solidFill>
          </a:endParaRPr>
        </a:p>
      </dgm:t>
    </dgm:pt>
    <dgm:pt modelId="{9E028668-C51C-4165-896D-98AB7A132880}" type="parTrans" cxnId="{0B657AD0-2E43-451C-8A9E-3D90F1377CFA}">
      <dgm:prSet/>
      <dgm:spPr/>
      <dgm:t>
        <a:bodyPr/>
        <a:lstStyle/>
        <a:p>
          <a:endParaRPr lang="it-IT"/>
        </a:p>
      </dgm:t>
    </dgm:pt>
    <dgm:pt modelId="{3E934DFB-6BD4-4D83-95BF-9059ECC4338B}" type="sibTrans" cxnId="{0B657AD0-2E43-451C-8A9E-3D90F1377CFA}">
      <dgm:prSet/>
      <dgm:spPr/>
      <dgm:t>
        <a:bodyPr/>
        <a:lstStyle/>
        <a:p>
          <a:endParaRPr lang="it-IT"/>
        </a:p>
      </dgm:t>
    </dgm:pt>
    <dgm:pt modelId="{A99FA2D6-F9B4-47B5-929F-78D463E2F701}">
      <dgm:prSet phldrT="[Testo]" custT="1"/>
      <dgm:spPr/>
      <dgm:t>
        <a:bodyPr/>
        <a:lstStyle/>
        <a:p>
          <a:pPr algn="l"/>
          <a:endParaRPr lang="it-IT" sz="1200" dirty="0"/>
        </a:p>
      </dgm:t>
    </dgm:pt>
    <dgm:pt modelId="{E44F89F6-9EEA-4990-AC5B-B582EE2FC42C}" type="parTrans" cxnId="{92233AC9-833F-4935-BF79-1D805C7BCD00}">
      <dgm:prSet/>
      <dgm:spPr/>
      <dgm:t>
        <a:bodyPr/>
        <a:lstStyle/>
        <a:p>
          <a:endParaRPr lang="it-IT"/>
        </a:p>
      </dgm:t>
    </dgm:pt>
    <dgm:pt modelId="{16AAE78E-B424-4E20-BF17-FC94DDD1CD86}" type="sibTrans" cxnId="{92233AC9-833F-4935-BF79-1D805C7BCD00}">
      <dgm:prSet/>
      <dgm:spPr/>
      <dgm:t>
        <a:bodyPr/>
        <a:lstStyle/>
        <a:p>
          <a:endParaRPr lang="it-IT"/>
        </a:p>
      </dgm:t>
    </dgm:pt>
    <dgm:pt modelId="{671CB742-3B1B-4568-AEED-A4BFC6015D11}">
      <dgm:prSet phldrT="[Testo]" custT="1"/>
      <dgm:spPr/>
      <dgm:t>
        <a:bodyPr/>
        <a:lstStyle/>
        <a:p>
          <a:pPr algn="just"/>
          <a:r>
            <a:rPr lang="it-IT" sz="1050" b="0" dirty="0" smtClean="0">
              <a:solidFill>
                <a:schemeClr val="tx1"/>
              </a:solidFill>
            </a:rPr>
            <a:t>6)Verifica accurata sull’esistenza di potenziali conflitti di interesse  in caso di contratti volti alla gestione contemporanea di più processi innovativi riferiti ai medesimi contesti.</a:t>
          </a:r>
        </a:p>
        <a:p>
          <a:pPr algn="just"/>
          <a:r>
            <a:rPr lang="it-IT" sz="1050" b="0" dirty="0" smtClean="0">
              <a:solidFill>
                <a:schemeClr val="tx1"/>
              </a:solidFill>
            </a:rPr>
            <a:t>7) Coinvolgimento della STO </a:t>
          </a:r>
          <a:r>
            <a:rPr lang="it-IT" sz="1050" b="0" dirty="0" err="1" smtClean="0">
              <a:solidFill>
                <a:schemeClr val="tx1"/>
              </a:solidFill>
            </a:rPr>
            <a:t>Rid</a:t>
          </a:r>
          <a:r>
            <a:rPr lang="it-IT" sz="1050" b="0" dirty="0" smtClean="0">
              <a:solidFill>
                <a:schemeClr val="tx1"/>
              </a:solidFill>
            </a:rPr>
            <a:t> </a:t>
          </a:r>
          <a:r>
            <a:rPr lang="it-IT" sz="1050" b="0" dirty="0" err="1" smtClean="0">
              <a:solidFill>
                <a:schemeClr val="tx1"/>
              </a:solidFill>
            </a:rPr>
            <a:t>Magrif</a:t>
          </a:r>
          <a:r>
            <a:rPr lang="it-IT" sz="1050" b="0" dirty="0" smtClean="0">
              <a:solidFill>
                <a:schemeClr val="tx1"/>
              </a:solidFill>
            </a:rPr>
            <a:t>  nell’elaborazione dei sistemi e nelle modifiche evolutive con previsione del ruolo di tali soggetti al momento dell’affidamento della realizzazione del sistema e della fase del collaudo</a:t>
          </a:r>
        </a:p>
        <a:p>
          <a:pPr algn="l"/>
          <a:r>
            <a:rPr lang="it-IT" sz="1050" b="0" dirty="0" smtClean="0">
              <a:solidFill>
                <a:schemeClr val="tx1"/>
              </a:solidFill>
            </a:rPr>
            <a:t>8)Reperimento ed utilizzo di risorse nell’ottica della costruzione di un sistema informatico integrato ed integrabile</a:t>
          </a:r>
          <a:endParaRPr lang="it-IT" sz="1050" b="0" dirty="0">
            <a:solidFill>
              <a:schemeClr val="tx1"/>
            </a:solidFill>
          </a:endParaRPr>
        </a:p>
      </dgm:t>
    </dgm:pt>
    <dgm:pt modelId="{78F49EEC-DE14-467E-824E-55EC5E9E0ABF}" type="parTrans" cxnId="{CF70DC39-4146-417E-8C98-82A48384661C}">
      <dgm:prSet/>
      <dgm:spPr/>
      <dgm:t>
        <a:bodyPr/>
        <a:lstStyle/>
        <a:p>
          <a:endParaRPr lang="it-IT"/>
        </a:p>
      </dgm:t>
    </dgm:pt>
    <dgm:pt modelId="{8289F07F-28E5-4477-BD8C-D36CE0C5E2A9}" type="sibTrans" cxnId="{CF70DC39-4146-417E-8C98-82A48384661C}">
      <dgm:prSet/>
      <dgm:spPr/>
      <dgm:t>
        <a:bodyPr/>
        <a:lstStyle/>
        <a:p>
          <a:endParaRPr lang="it-IT"/>
        </a:p>
      </dgm:t>
    </dgm:pt>
    <dgm:pt modelId="{4E8EE402-CB60-46EE-BAA3-22EEF3CB8EA5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tx1"/>
              </a:solidFill>
            </a:rPr>
            <a:t>2)Preparazione della dirigenza al futuro processo di cambiamento</a:t>
          </a:r>
          <a:endParaRPr lang="it-IT" sz="1400" b="1" dirty="0">
            <a:solidFill>
              <a:schemeClr val="tx1"/>
            </a:solidFill>
          </a:endParaRPr>
        </a:p>
      </dgm:t>
    </dgm:pt>
    <dgm:pt modelId="{C2F43163-BE8C-4CD8-91DF-93C954DB0C1D}" type="parTrans" cxnId="{21147333-9173-4686-98D9-F42AF0F064E1}">
      <dgm:prSet/>
      <dgm:spPr/>
      <dgm:t>
        <a:bodyPr/>
        <a:lstStyle/>
        <a:p>
          <a:endParaRPr lang="it-IT"/>
        </a:p>
      </dgm:t>
    </dgm:pt>
    <dgm:pt modelId="{8DD649FC-3BF9-4251-BF47-A0CC3F9B58B6}" type="sibTrans" cxnId="{21147333-9173-4686-98D9-F42AF0F064E1}">
      <dgm:prSet/>
      <dgm:spPr/>
      <dgm:t>
        <a:bodyPr/>
        <a:lstStyle/>
        <a:p>
          <a:endParaRPr lang="it-IT"/>
        </a:p>
      </dgm:t>
    </dgm:pt>
    <dgm:pt modelId="{8A6FD09C-A87D-4318-B02B-882C0E060226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tx1"/>
              </a:solidFill>
            </a:rPr>
            <a:t>3)Formazione ai magistrati sulla gestione dei processi di cambiamento</a:t>
          </a:r>
          <a:endParaRPr lang="it-IT" sz="1400" b="1" dirty="0">
            <a:solidFill>
              <a:schemeClr val="tx1"/>
            </a:solidFill>
          </a:endParaRPr>
        </a:p>
      </dgm:t>
    </dgm:pt>
    <dgm:pt modelId="{82BDC41C-BA3A-4534-BBE5-8A53452DCC3F}" type="parTrans" cxnId="{8AD78C68-F9ED-43A2-A89E-0AA201347D05}">
      <dgm:prSet/>
      <dgm:spPr/>
      <dgm:t>
        <a:bodyPr/>
        <a:lstStyle/>
        <a:p>
          <a:endParaRPr lang="it-IT"/>
        </a:p>
      </dgm:t>
    </dgm:pt>
    <dgm:pt modelId="{56A99CE0-0738-4B22-99F8-9D899D1FD320}" type="sibTrans" cxnId="{8AD78C68-F9ED-43A2-A89E-0AA201347D05}">
      <dgm:prSet/>
      <dgm:spPr/>
      <dgm:t>
        <a:bodyPr/>
        <a:lstStyle/>
        <a:p>
          <a:endParaRPr lang="it-IT"/>
        </a:p>
      </dgm:t>
    </dgm:pt>
    <dgm:pt modelId="{C32F4EB2-AA96-44D2-8D92-6FEAEC81A0AC}">
      <dgm:prSet phldrT="[Testo]" custT="1"/>
      <dgm:spPr/>
      <dgm:t>
        <a:bodyPr/>
        <a:lstStyle/>
        <a:p>
          <a:r>
            <a:rPr lang="it-IT" sz="1400" b="1" dirty="0" smtClean="0">
              <a:solidFill>
                <a:schemeClr val="tx1"/>
              </a:solidFill>
            </a:rPr>
            <a:t>4)Informazioni sulle ricadute applicative del processo in fieri</a:t>
          </a:r>
          <a:endParaRPr lang="it-IT" sz="1400" b="1" dirty="0">
            <a:solidFill>
              <a:schemeClr val="tx1"/>
            </a:solidFill>
          </a:endParaRPr>
        </a:p>
      </dgm:t>
    </dgm:pt>
    <dgm:pt modelId="{756FFD45-511A-4D80-A64F-9896B444F509}" type="parTrans" cxnId="{57D1142A-AE16-4B95-A00F-DD5E286716FE}">
      <dgm:prSet/>
      <dgm:spPr/>
      <dgm:t>
        <a:bodyPr/>
        <a:lstStyle/>
        <a:p>
          <a:endParaRPr lang="it-IT"/>
        </a:p>
      </dgm:t>
    </dgm:pt>
    <dgm:pt modelId="{EE2E2B58-F900-45A7-9F40-22E9DA699722}" type="sibTrans" cxnId="{57D1142A-AE16-4B95-A00F-DD5E286716FE}">
      <dgm:prSet/>
      <dgm:spPr/>
      <dgm:t>
        <a:bodyPr/>
        <a:lstStyle/>
        <a:p>
          <a:endParaRPr lang="it-IT"/>
        </a:p>
      </dgm:t>
    </dgm:pt>
    <dgm:pt modelId="{4173E071-641B-4073-8E30-357A41FAEA2F}" type="pres">
      <dgm:prSet presAssocID="{E6F635A1-4443-4A18-9900-B0410AF16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3AA793-62E3-47D1-BD8E-865F3CD6AFE3}" type="pres">
      <dgm:prSet presAssocID="{D0FFD24E-8E37-4F9A-8A03-34F1F0023D1B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21562B-2096-49AC-9E45-1FA66D3192D7}" type="pres">
      <dgm:prSet presAssocID="{D0FFD24E-8E37-4F9A-8A03-34F1F0023D1B}" presName="bgRect" presStyleLbl="node1" presStyleIdx="0" presStyleCnt="3" custScaleX="136335" custScaleY="255607" custLinFactNeighborX="-88" custLinFactNeighborY="302"/>
      <dgm:spPr/>
      <dgm:t>
        <a:bodyPr/>
        <a:lstStyle/>
        <a:p>
          <a:endParaRPr lang="it-IT"/>
        </a:p>
      </dgm:t>
    </dgm:pt>
    <dgm:pt modelId="{D4A1D15F-446D-42BB-9FA0-F0DA3C629080}" type="pres">
      <dgm:prSet presAssocID="{D0FFD24E-8E37-4F9A-8A03-34F1F0023D1B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A14F3A-4A9D-46A9-A9B2-AA3C80A4E61B}" type="pres">
      <dgm:prSet presAssocID="{D0FFD24E-8E37-4F9A-8A03-34F1F0023D1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35522B-B82D-4F92-89E3-CBE64C6230FB}" type="pres">
      <dgm:prSet presAssocID="{D10A5CC9-BC9E-4B3D-B63D-F58E25DBCF5F}" presName="hSp" presStyleCnt="0"/>
      <dgm:spPr/>
      <dgm:t>
        <a:bodyPr/>
        <a:lstStyle/>
        <a:p>
          <a:endParaRPr lang="it-IT"/>
        </a:p>
      </dgm:t>
    </dgm:pt>
    <dgm:pt modelId="{02896E67-5C86-4765-BF40-B10508375663}" type="pres">
      <dgm:prSet presAssocID="{D10A5CC9-BC9E-4B3D-B63D-F58E25DBCF5F}" presName="vProcSp" presStyleCnt="0"/>
      <dgm:spPr/>
      <dgm:t>
        <a:bodyPr/>
        <a:lstStyle/>
        <a:p>
          <a:endParaRPr lang="it-IT"/>
        </a:p>
      </dgm:t>
    </dgm:pt>
    <dgm:pt modelId="{EC64DC7E-260D-4DE7-8E26-A454BDF252D6}" type="pres">
      <dgm:prSet presAssocID="{D10A5CC9-BC9E-4B3D-B63D-F58E25DBCF5F}" presName="vSp1" presStyleCnt="0"/>
      <dgm:spPr/>
      <dgm:t>
        <a:bodyPr/>
        <a:lstStyle/>
        <a:p>
          <a:endParaRPr lang="it-IT"/>
        </a:p>
      </dgm:t>
    </dgm:pt>
    <dgm:pt modelId="{FAE7B9D5-AC98-4D88-A31F-76E919F80F46}" type="pres">
      <dgm:prSet presAssocID="{D10A5CC9-BC9E-4B3D-B63D-F58E25DBCF5F}" presName="simulatedConn" presStyleLbl="solidFgAcc1" presStyleIdx="0" presStyleCnt="2" custLinFactY="-290211" custLinFactNeighborX="-27871" custLinFactNeighborY="-300000"/>
      <dgm:spPr/>
      <dgm:t>
        <a:bodyPr/>
        <a:lstStyle/>
        <a:p>
          <a:endParaRPr lang="it-IT"/>
        </a:p>
      </dgm:t>
    </dgm:pt>
    <dgm:pt modelId="{66CBEA37-171C-4392-89CF-F57A5D49F51F}" type="pres">
      <dgm:prSet presAssocID="{D10A5CC9-BC9E-4B3D-B63D-F58E25DBCF5F}" presName="vSp2" presStyleCnt="0"/>
      <dgm:spPr/>
      <dgm:t>
        <a:bodyPr/>
        <a:lstStyle/>
        <a:p>
          <a:endParaRPr lang="it-IT"/>
        </a:p>
      </dgm:t>
    </dgm:pt>
    <dgm:pt modelId="{FD997A64-3118-44A0-B725-75B39890AF41}" type="pres">
      <dgm:prSet presAssocID="{D10A5CC9-BC9E-4B3D-B63D-F58E25DBCF5F}" presName="sibTrans" presStyleCnt="0"/>
      <dgm:spPr/>
      <dgm:t>
        <a:bodyPr/>
        <a:lstStyle/>
        <a:p>
          <a:endParaRPr lang="it-IT"/>
        </a:p>
      </dgm:t>
    </dgm:pt>
    <dgm:pt modelId="{3CAD59DD-CA75-42B3-8DFE-F842ADA27045}" type="pres">
      <dgm:prSet presAssocID="{46A9E61A-CC60-4E88-B535-A532B5CE7608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65AD2E-560C-42CA-BC6E-E556AB33371D}" type="pres">
      <dgm:prSet presAssocID="{46A9E61A-CC60-4E88-B535-A532B5CE7608}" presName="bgRect" presStyleLbl="node1" presStyleIdx="1" presStyleCnt="3" custScaleX="121551" custScaleY="246376" custLinFactNeighborX="-3631" custLinFactNeighborY="2827"/>
      <dgm:spPr/>
      <dgm:t>
        <a:bodyPr/>
        <a:lstStyle/>
        <a:p>
          <a:endParaRPr lang="it-IT"/>
        </a:p>
      </dgm:t>
    </dgm:pt>
    <dgm:pt modelId="{05B3FEDD-409C-4317-9DE0-664D6A87D9CE}" type="pres">
      <dgm:prSet presAssocID="{46A9E61A-CC60-4E88-B535-A532B5CE760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513544-7D25-4CC9-93A1-C3CCDB42D70A}" type="pres">
      <dgm:prSet presAssocID="{46A9E61A-CC60-4E88-B535-A532B5CE760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508886-CA0D-4515-9840-FAA250603CD5}" type="pres">
      <dgm:prSet presAssocID="{009D3DBC-4329-4E4D-9EF7-239B066C6D16}" presName="hSp" presStyleCnt="0"/>
      <dgm:spPr/>
      <dgm:t>
        <a:bodyPr/>
        <a:lstStyle/>
        <a:p>
          <a:endParaRPr lang="it-IT"/>
        </a:p>
      </dgm:t>
    </dgm:pt>
    <dgm:pt modelId="{02117A01-9B31-49FD-A56A-870405C287FC}" type="pres">
      <dgm:prSet presAssocID="{009D3DBC-4329-4E4D-9EF7-239B066C6D16}" presName="vProcSp" presStyleCnt="0"/>
      <dgm:spPr/>
      <dgm:t>
        <a:bodyPr/>
        <a:lstStyle/>
        <a:p>
          <a:endParaRPr lang="it-IT"/>
        </a:p>
      </dgm:t>
    </dgm:pt>
    <dgm:pt modelId="{A09EC43F-3153-4965-A6E1-402A63778CDE}" type="pres">
      <dgm:prSet presAssocID="{009D3DBC-4329-4E4D-9EF7-239B066C6D16}" presName="vSp1" presStyleCnt="0"/>
      <dgm:spPr/>
      <dgm:t>
        <a:bodyPr/>
        <a:lstStyle/>
        <a:p>
          <a:endParaRPr lang="it-IT"/>
        </a:p>
      </dgm:t>
    </dgm:pt>
    <dgm:pt modelId="{862EDA45-1704-4F16-B408-F28B1B299BC6}" type="pres">
      <dgm:prSet presAssocID="{009D3DBC-4329-4E4D-9EF7-239B066C6D16}" presName="simulatedConn" presStyleLbl="solidFgAcc1" presStyleIdx="1" presStyleCnt="2" custLinFactY="4368" custLinFactNeighborX="27180" custLinFactNeighborY="100000"/>
      <dgm:spPr/>
      <dgm:t>
        <a:bodyPr/>
        <a:lstStyle/>
        <a:p>
          <a:endParaRPr lang="it-IT"/>
        </a:p>
      </dgm:t>
    </dgm:pt>
    <dgm:pt modelId="{6BD2936E-966C-4506-AC82-EDE13AD6C5F0}" type="pres">
      <dgm:prSet presAssocID="{009D3DBC-4329-4E4D-9EF7-239B066C6D16}" presName="vSp2" presStyleCnt="0"/>
      <dgm:spPr/>
      <dgm:t>
        <a:bodyPr/>
        <a:lstStyle/>
        <a:p>
          <a:endParaRPr lang="it-IT"/>
        </a:p>
      </dgm:t>
    </dgm:pt>
    <dgm:pt modelId="{5020158E-B734-4916-819F-0171F3F918B5}" type="pres">
      <dgm:prSet presAssocID="{009D3DBC-4329-4E4D-9EF7-239B066C6D16}" presName="sibTrans" presStyleCnt="0"/>
      <dgm:spPr/>
      <dgm:t>
        <a:bodyPr/>
        <a:lstStyle/>
        <a:p>
          <a:endParaRPr lang="it-IT"/>
        </a:p>
      </dgm:t>
    </dgm:pt>
    <dgm:pt modelId="{FB8E1233-0BA1-4A84-AD5B-E8ED09D5241B}" type="pres">
      <dgm:prSet presAssocID="{6590F7DC-A37D-424F-BBD5-EB4E6441BB7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23F361-CA05-409E-8F3A-8C6D1CF0E173}" type="pres">
      <dgm:prSet presAssocID="{6590F7DC-A37D-424F-BBD5-EB4E6441BB73}" presName="bgRect" presStyleLbl="node1" presStyleIdx="2" presStyleCnt="3" custScaleY="167628" custLinFactNeighborX="107" custLinFactNeighborY="2524"/>
      <dgm:spPr/>
      <dgm:t>
        <a:bodyPr/>
        <a:lstStyle/>
        <a:p>
          <a:endParaRPr lang="it-IT"/>
        </a:p>
      </dgm:t>
    </dgm:pt>
    <dgm:pt modelId="{AD28B2B5-96FA-4734-9883-AD1295E2822B}" type="pres">
      <dgm:prSet presAssocID="{6590F7DC-A37D-424F-BBD5-EB4E6441BB7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EBA3E4-EE56-4502-8D76-5D1E8454372E}" type="pres">
      <dgm:prSet presAssocID="{6590F7DC-A37D-424F-BBD5-EB4E6441BB7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425AF96-6304-4A9A-AA4C-2FEF4A1EE2D1}" type="presOf" srcId="{46A9E61A-CC60-4E88-B535-A532B5CE7608}" destId="{05B3FEDD-409C-4317-9DE0-664D6A87D9CE}" srcOrd="1" destOrd="0" presId="urn:microsoft.com/office/officeart/2005/8/layout/hProcess7"/>
    <dgm:cxn modelId="{55113977-5E8A-40C6-B84E-DC5DB1AF2C06}" srcId="{E6F635A1-4443-4A18-9900-B0410AF16259}" destId="{46A9E61A-CC60-4E88-B535-A532B5CE7608}" srcOrd="1" destOrd="0" parTransId="{98EE7E48-EAA8-4B81-AE7F-16D4F87C9FC1}" sibTransId="{009D3DBC-4329-4E4D-9EF7-239B066C6D16}"/>
    <dgm:cxn modelId="{21147333-9173-4686-98D9-F42AF0F064E1}" srcId="{6590F7DC-A37D-424F-BBD5-EB4E6441BB73}" destId="{4E8EE402-CB60-46EE-BAA3-22EEF3CB8EA5}" srcOrd="1" destOrd="0" parTransId="{C2F43163-BE8C-4CD8-91DF-93C954DB0C1D}" sibTransId="{8DD649FC-3BF9-4251-BF47-A0CC3F9B58B6}"/>
    <dgm:cxn modelId="{57D1142A-AE16-4B95-A00F-DD5E286716FE}" srcId="{6590F7DC-A37D-424F-BBD5-EB4E6441BB73}" destId="{C32F4EB2-AA96-44D2-8D92-6FEAEC81A0AC}" srcOrd="3" destOrd="0" parTransId="{756FFD45-511A-4D80-A64F-9896B444F509}" sibTransId="{EE2E2B58-F900-45A7-9F40-22E9DA699722}"/>
    <dgm:cxn modelId="{81CF9053-0C7C-4E2C-ACB6-E61592033D4F}" type="presOf" srcId="{A99FA2D6-F9B4-47B5-929F-78D463E2F701}" destId="{22513544-7D25-4CC9-93A1-C3CCDB42D70A}" srcOrd="0" destOrd="3" presId="urn:microsoft.com/office/officeart/2005/8/layout/hProcess7"/>
    <dgm:cxn modelId="{0B657AD0-2E43-451C-8A9E-3D90F1377CFA}" srcId="{46A9E61A-CC60-4E88-B535-A532B5CE7608}" destId="{D6BC77C3-2AC3-4F88-A2CB-FE2C24DCCA8D}" srcOrd="1" destOrd="0" parTransId="{9E028668-C51C-4165-896D-98AB7A132880}" sibTransId="{3E934DFB-6BD4-4D83-95BF-9059ECC4338B}"/>
    <dgm:cxn modelId="{62A76B99-BB09-44EC-80FA-257E594D229D}" srcId="{D0FFD24E-8E37-4F9A-8A03-34F1F0023D1B}" destId="{738AAF8E-DDCA-4FC6-B1B6-96C04660D146}" srcOrd="0" destOrd="0" parTransId="{38BF9D90-37F3-4E29-BB61-B472A43C6CF4}" sibTransId="{CCDEAB43-D270-459F-A0B0-C3013045953A}"/>
    <dgm:cxn modelId="{26EA2DEB-EE8B-4A4D-B95E-5BD910FC3BB9}" type="presOf" srcId="{5E52ABEC-5356-4649-AE9A-F94E94B187C3}" destId="{D6EBA3E4-EE56-4502-8D76-5D1E8454372E}" srcOrd="0" destOrd="0" presId="urn:microsoft.com/office/officeart/2005/8/layout/hProcess7"/>
    <dgm:cxn modelId="{3541C9EF-72C4-442B-BCC3-EA978BE49205}" type="presOf" srcId="{8A6FD09C-A87D-4318-B02B-882C0E060226}" destId="{D6EBA3E4-EE56-4502-8D76-5D1E8454372E}" srcOrd="0" destOrd="2" presId="urn:microsoft.com/office/officeart/2005/8/layout/hProcess7"/>
    <dgm:cxn modelId="{D3506134-180D-4254-8CDE-70FD919CF847}" type="presOf" srcId="{738AAF8E-DDCA-4FC6-B1B6-96C04660D146}" destId="{85A14F3A-4A9D-46A9-A9B2-AA3C80A4E61B}" srcOrd="0" destOrd="0" presId="urn:microsoft.com/office/officeart/2005/8/layout/hProcess7"/>
    <dgm:cxn modelId="{081CCB39-7027-4CAE-B91A-08A379CCEFAA}" type="presOf" srcId="{E6F635A1-4443-4A18-9900-B0410AF16259}" destId="{4173E071-641B-4073-8E30-357A41FAEA2F}" srcOrd="0" destOrd="0" presId="urn:microsoft.com/office/officeart/2005/8/layout/hProcess7"/>
    <dgm:cxn modelId="{849A05C3-948F-4254-8263-C0188536F0C0}" type="presOf" srcId="{D0FFD24E-8E37-4F9A-8A03-34F1F0023D1B}" destId="{D4A1D15F-446D-42BB-9FA0-F0DA3C629080}" srcOrd="1" destOrd="0" presId="urn:microsoft.com/office/officeart/2005/8/layout/hProcess7"/>
    <dgm:cxn modelId="{A6B025F5-286C-4E71-A811-108E2C41E2FF}" type="presOf" srcId="{D6BC77C3-2AC3-4F88-A2CB-FE2C24DCCA8D}" destId="{22513544-7D25-4CC9-93A1-C3CCDB42D70A}" srcOrd="0" destOrd="1" presId="urn:microsoft.com/office/officeart/2005/8/layout/hProcess7"/>
    <dgm:cxn modelId="{70A50AAD-6F6B-4827-A085-471ED026EF81}" srcId="{E6F635A1-4443-4A18-9900-B0410AF16259}" destId="{D0FFD24E-8E37-4F9A-8A03-34F1F0023D1B}" srcOrd="0" destOrd="0" parTransId="{27673940-CBFA-45E5-89B3-E235766C726B}" sibTransId="{D10A5CC9-BC9E-4B3D-B63D-F58E25DBCF5F}"/>
    <dgm:cxn modelId="{FD62A11B-C14F-4153-8127-AA617246D1BF}" type="presOf" srcId="{46A9E61A-CC60-4E88-B535-A532B5CE7608}" destId="{4965AD2E-560C-42CA-BC6E-E556AB33371D}" srcOrd="0" destOrd="0" presId="urn:microsoft.com/office/officeart/2005/8/layout/hProcess7"/>
    <dgm:cxn modelId="{78588826-3D06-4972-8E19-83161EBA850A}" type="presOf" srcId="{D0FFD24E-8E37-4F9A-8A03-34F1F0023D1B}" destId="{C421562B-2096-49AC-9E45-1FA66D3192D7}" srcOrd="0" destOrd="0" presId="urn:microsoft.com/office/officeart/2005/8/layout/hProcess7"/>
    <dgm:cxn modelId="{A97079AE-DB55-4D98-94A5-E7B441CBA2EF}" type="presOf" srcId="{C32F4EB2-AA96-44D2-8D92-6FEAEC81A0AC}" destId="{D6EBA3E4-EE56-4502-8D76-5D1E8454372E}" srcOrd="0" destOrd="3" presId="urn:microsoft.com/office/officeart/2005/8/layout/hProcess7"/>
    <dgm:cxn modelId="{6A32FA01-EE1F-431D-95F3-E9B9212ACCC8}" srcId="{6590F7DC-A37D-424F-BBD5-EB4E6441BB73}" destId="{5E52ABEC-5356-4649-AE9A-F94E94B187C3}" srcOrd="0" destOrd="0" parTransId="{DA4DDA61-C4F3-47C4-97A1-F6B5717DF904}" sibTransId="{E568E4BD-AAC4-4A11-BA92-D58881ED5537}"/>
    <dgm:cxn modelId="{CF70DC39-4146-417E-8C98-82A48384661C}" srcId="{46A9E61A-CC60-4E88-B535-A532B5CE7608}" destId="{671CB742-3B1B-4568-AEED-A4BFC6015D11}" srcOrd="2" destOrd="0" parTransId="{78F49EEC-DE14-467E-824E-55EC5E9E0ABF}" sibTransId="{8289F07F-28E5-4477-BD8C-D36CE0C5E2A9}"/>
    <dgm:cxn modelId="{71099A90-F3A9-462A-917E-86EF6802C355}" srcId="{46A9E61A-CC60-4E88-B535-A532B5CE7608}" destId="{CA53F026-785F-4EC0-BE9B-40ABC2B0E09A}" srcOrd="0" destOrd="0" parTransId="{4C58EE26-2EDF-4350-905D-7558A87B615B}" sibTransId="{A45FF060-092B-4E1D-B3D9-61B6DCB9682F}"/>
    <dgm:cxn modelId="{8AD78C68-F9ED-43A2-A89E-0AA201347D05}" srcId="{6590F7DC-A37D-424F-BBD5-EB4E6441BB73}" destId="{8A6FD09C-A87D-4318-B02B-882C0E060226}" srcOrd="2" destOrd="0" parTransId="{82BDC41C-BA3A-4534-BBE5-8A53452DCC3F}" sibTransId="{56A99CE0-0738-4B22-99F8-9D899D1FD320}"/>
    <dgm:cxn modelId="{CC61A36C-EE16-4043-9291-64216CBACD8E}" srcId="{E6F635A1-4443-4A18-9900-B0410AF16259}" destId="{6590F7DC-A37D-424F-BBD5-EB4E6441BB73}" srcOrd="2" destOrd="0" parTransId="{CFCF48A3-2C91-4EBC-96B4-85ABE8F86BAF}" sibTransId="{92528DB0-59F3-4BDD-9A43-FDC28A1AFF60}"/>
    <dgm:cxn modelId="{169AACC8-00ED-4F8C-A209-429F9D3DB6D0}" type="presOf" srcId="{671CB742-3B1B-4568-AEED-A4BFC6015D11}" destId="{22513544-7D25-4CC9-93A1-C3CCDB42D70A}" srcOrd="0" destOrd="2" presId="urn:microsoft.com/office/officeart/2005/8/layout/hProcess7"/>
    <dgm:cxn modelId="{97D64242-D3C6-4E4E-BB9C-CD2C4E92F4AF}" type="presOf" srcId="{6590F7DC-A37D-424F-BBD5-EB4E6441BB73}" destId="{AD28B2B5-96FA-4734-9883-AD1295E2822B}" srcOrd="1" destOrd="0" presId="urn:microsoft.com/office/officeart/2005/8/layout/hProcess7"/>
    <dgm:cxn modelId="{6D0283C3-D97A-4706-BC03-F60D75BC6AE4}" type="presOf" srcId="{CA53F026-785F-4EC0-BE9B-40ABC2B0E09A}" destId="{22513544-7D25-4CC9-93A1-C3CCDB42D70A}" srcOrd="0" destOrd="0" presId="urn:microsoft.com/office/officeart/2005/8/layout/hProcess7"/>
    <dgm:cxn modelId="{A63BF7DC-D50C-43A2-9A60-E4FC33B3DBCF}" type="presOf" srcId="{6590F7DC-A37D-424F-BBD5-EB4E6441BB73}" destId="{7023F361-CA05-409E-8F3A-8C6D1CF0E173}" srcOrd="0" destOrd="0" presId="urn:microsoft.com/office/officeart/2005/8/layout/hProcess7"/>
    <dgm:cxn modelId="{EF6CFCD1-F3DE-4E14-82B1-02A6CCE6B2C2}" type="presOf" srcId="{4E8EE402-CB60-46EE-BAA3-22EEF3CB8EA5}" destId="{D6EBA3E4-EE56-4502-8D76-5D1E8454372E}" srcOrd="0" destOrd="1" presId="urn:microsoft.com/office/officeart/2005/8/layout/hProcess7"/>
    <dgm:cxn modelId="{92233AC9-833F-4935-BF79-1D805C7BCD00}" srcId="{46A9E61A-CC60-4E88-B535-A532B5CE7608}" destId="{A99FA2D6-F9B4-47B5-929F-78D463E2F701}" srcOrd="3" destOrd="0" parTransId="{E44F89F6-9EEA-4990-AC5B-B582EE2FC42C}" sibTransId="{16AAE78E-B424-4E20-BF17-FC94DDD1CD86}"/>
    <dgm:cxn modelId="{DD435058-CC16-479D-AFB9-D0AA1A4C92AC}" type="presParOf" srcId="{4173E071-641B-4073-8E30-357A41FAEA2F}" destId="{A13AA793-62E3-47D1-BD8E-865F3CD6AFE3}" srcOrd="0" destOrd="0" presId="urn:microsoft.com/office/officeart/2005/8/layout/hProcess7"/>
    <dgm:cxn modelId="{0FFC1D9B-968F-4509-BD7C-20C4E163F7D0}" type="presParOf" srcId="{A13AA793-62E3-47D1-BD8E-865F3CD6AFE3}" destId="{C421562B-2096-49AC-9E45-1FA66D3192D7}" srcOrd="0" destOrd="0" presId="urn:microsoft.com/office/officeart/2005/8/layout/hProcess7"/>
    <dgm:cxn modelId="{C033BE9F-C81E-4B59-B046-9EAAFCF4E892}" type="presParOf" srcId="{A13AA793-62E3-47D1-BD8E-865F3CD6AFE3}" destId="{D4A1D15F-446D-42BB-9FA0-F0DA3C629080}" srcOrd="1" destOrd="0" presId="urn:microsoft.com/office/officeart/2005/8/layout/hProcess7"/>
    <dgm:cxn modelId="{3D5DA15D-3CBD-43FA-811D-4ABF621E4C88}" type="presParOf" srcId="{A13AA793-62E3-47D1-BD8E-865F3CD6AFE3}" destId="{85A14F3A-4A9D-46A9-A9B2-AA3C80A4E61B}" srcOrd="2" destOrd="0" presId="urn:microsoft.com/office/officeart/2005/8/layout/hProcess7"/>
    <dgm:cxn modelId="{92D0208A-4A87-4CC6-8758-6141DDE51DC5}" type="presParOf" srcId="{4173E071-641B-4073-8E30-357A41FAEA2F}" destId="{2935522B-B82D-4F92-89E3-CBE64C6230FB}" srcOrd="1" destOrd="0" presId="urn:microsoft.com/office/officeart/2005/8/layout/hProcess7"/>
    <dgm:cxn modelId="{F01F30CD-231A-4BC7-96CF-E310BB9F1E6B}" type="presParOf" srcId="{4173E071-641B-4073-8E30-357A41FAEA2F}" destId="{02896E67-5C86-4765-BF40-B10508375663}" srcOrd="2" destOrd="0" presId="urn:microsoft.com/office/officeart/2005/8/layout/hProcess7"/>
    <dgm:cxn modelId="{ED7B9DFE-C8EA-4C7F-BC62-91E6FD685E0D}" type="presParOf" srcId="{02896E67-5C86-4765-BF40-B10508375663}" destId="{EC64DC7E-260D-4DE7-8E26-A454BDF252D6}" srcOrd="0" destOrd="0" presId="urn:microsoft.com/office/officeart/2005/8/layout/hProcess7"/>
    <dgm:cxn modelId="{E77D0136-F7A2-48E7-A370-25624A70BD25}" type="presParOf" srcId="{02896E67-5C86-4765-BF40-B10508375663}" destId="{FAE7B9D5-AC98-4D88-A31F-76E919F80F46}" srcOrd="1" destOrd="0" presId="urn:microsoft.com/office/officeart/2005/8/layout/hProcess7"/>
    <dgm:cxn modelId="{B82379C4-37F2-4990-B7A7-4F7795483C18}" type="presParOf" srcId="{02896E67-5C86-4765-BF40-B10508375663}" destId="{66CBEA37-171C-4392-89CF-F57A5D49F51F}" srcOrd="2" destOrd="0" presId="urn:microsoft.com/office/officeart/2005/8/layout/hProcess7"/>
    <dgm:cxn modelId="{66FFE120-216A-4D93-BF7A-75299D12722B}" type="presParOf" srcId="{4173E071-641B-4073-8E30-357A41FAEA2F}" destId="{FD997A64-3118-44A0-B725-75B39890AF41}" srcOrd="3" destOrd="0" presId="urn:microsoft.com/office/officeart/2005/8/layout/hProcess7"/>
    <dgm:cxn modelId="{5A279FCD-1A9B-4E69-80BE-08FA0106A36C}" type="presParOf" srcId="{4173E071-641B-4073-8E30-357A41FAEA2F}" destId="{3CAD59DD-CA75-42B3-8DFE-F842ADA27045}" srcOrd="4" destOrd="0" presId="urn:microsoft.com/office/officeart/2005/8/layout/hProcess7"/>
    <dgm:cxn modelId="{23E7F6A6-0241-4323-A9B6-06C43FE83BEE}" type="presParOf" srcId="{3CAD59DD-CA75-42B3-8DFE-F842ADA27045}" destId="{4965AD2E-560C-42CA-BC6E-E556AB33371D}" srcOrd="0" destOrd="0" presId="urn:microsoft.com/office/officeart/2005/8/layout/hProcess7"/>
    <dgm:cxn modelId="{6464439A-1011-450F-AFF4-FD0021E34CD2}" type="presParOf" srcId="{3CAD59DD-CA75-42B3-8DFE-F842ADA27045}" destId="{05B3FEDD-409C-4317-9DE0-664D6A87D9CE}" srcOrd="1" destOrd="0" presId="urn:microsoft.com/office/officeart/2005/8/layout/hProcess7"/>
    <dgm:cxn modelId="{DBBBDAAD-D4E5-4412-A206-7A687D346343}" type="presParOf" srcId="{3CAD59DD-CA75-42B3-8DFE-F842ADA27045}" destId="{22513544-7D25-4CC9-93A1-C3CCDB42D70A}" srcOrd="2" destOrd="0" presId="urn:microsoft.com/office/officeart/2005/8/layout/hProcess7"/>
    <dgm:cxn modelId="{0D66F573-CBD0-41CB-91C2-6D92FB06654D}" type="presParOf" srcId="{4173E071-641B-4073-8E30-357A41FAEA2F}" destId="{93508886-CA0D-4515-9840-FAA250603CD5}" srcOrd="5" destOrd="0" presId="urn:microsoft.com/office/officeart/2005/8/layout/hProcess7"/>
    <dgm:cxn modelId="{D3BD888C-5CBC-4A6E-B750-C087F1826AB3}" type="presParOf" srcId="{4173E071-641B-4073-8E30-357A41FAEA2F}" destId="{02117A01-9B31-49FD-A56A-870405C287FC}" srcOrd="6" destOrd="0" presId="urn:microsoft.com/office/officeart/2005/8/layout/hProcess7"/>
    <dgm:cxn modelId="{42CC8F95-3069-419F-BA0B-89C35E870F9D}" type="presParOf" srcId="{02117A01-9B31-49FD-A56A-870405C287FC}" destId="{A09EC43F-3153-4965-A6E1-402A63778CDE}" srcOrd="0" destOrd="0" presId="urn:microsoft.com/office/officeart/2005/8/layout/hProcess7"/>
    <dgm:cxn modelId="{25A39616-0F79-4A6A-AE63-BE867DDE0006}" type="presParOf" srcId="{02117A01-9B31-49FD-A56A-870405C287FC}" destId="{862EDA45-1704-4F16-B408-F28B1B299BC6}" srcOrd="1" destOrd="0" presId="urn:microsoft.com/office/officeart/2005/8/layout/hProcess7"/>
    <dgm:cxn modelId="{785C8F75-7F0B-40EF-BA08-BF9CB484BAFE}" type="presParOf" srcId="{02117A01-9B31-49FD-A56A-870405C287FC}" destId="{6BD2936E-966C-4506-AC82-EDE13AD6C5F0}" srcOrd="2" destOrd="0" presId="urn:microsoft.com/office/officeart/2005/8/layout/hProcess7"/>
    <dgm:cxn modelId="{1BBBCF6C-4FF9-420D-BC63-DAF8A32A7622}" type="presParOf" srcId="{4173E071-641B-4073-8E30-357A41FAEA2F}" destId="{5020158E-B734-4916-819F-0171F3F918B5}" srcOrd="7" destOrd="0" presId="urn:microsoft.com/office/officeart/2005/8/layout/hProcess7"/>
    <dgm:cxn modelId="{A368DD92-C08D-426C-A5CC-23C25BD34C64}" type="presParOf" srcId="{4173E071-641B-4073-8E30-357A41FAEA2F}" destId="{FB8E1233-0BA1-4A84-AD5B-E8ED09D5241B}" srcOrd="8" destOrd="0" presId="urn:microsoft.com/office/officeart/2005/8/layout/hProcess7"/>
    <dgm:cxn modelId="{C148E067-0E5A-4992-B79B-F4AF0A498CCC}" type="presParOf" srcId="{FB8E1233-0BA1-4A84-AD5B-E8ED09D5241B}" destId="{7023F361-CA05-409E-8F3A-8C6D1CF0E173}" srcOrd="0" destOrd="0" presId="urn:microsoft.com/office/officeart/2005/8/layout/hProcess7"/>
    <dgm:cxn modelId="{BD963002-C470-4239-A151-C9127499914E}" type="presParOf" srcId="{FB8E1233-0BA1-4A84-AD5B-E8ED09D5241B}" destId="{AD28B2B5-96FA-4734-9883-AD1295E2822B}" srcOrd="1" destOrd="0" presId="urn:microsoft.com/office/officeart/2005/8/layout/hProcess7"/>
    <dgm:cxn modelId="{2427AF3C-0048-4312-89A8-1BFFED73425D}" type="presParOf" srcId="{FB8E1233-0BA1-4A84-AD5B-E8ED09D5241B}" destId="{D6EBA3E4-EE56-4502-8D76-5D1E8454372E}" srcOrd="2" destOrd="0" presId="urn:microsoft.com/office/officeart/2005/8/layout/hProcess7"/>
  </dgm:cxnLst>
  <dgm:bg>
    <a:solidFill>
      <a:schemeClr val="accent1">
        <a:lumMod val="75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B4C7DC-904F-4663-BEF6-94C0EA06766F}">
      <dsp:nvSpPr>
        <dsp:cNvPr id="0" name=""/>
        <dsp:cNvSpPr/>
      </dsp:nvSpPr>
      <dsp:spPr>
        <a:xfrm>
          <a:off x="288063" y="0"/>
          <a:ext cx="6336703" cy="6336703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7873FF-1E35-4575-B874-DD99BDC04E7F}">
      <dsp:nvSpPr>
        <dsp:cNvPr id="0" name=""/>
        <dsp:cNvSpPr/>
      </dsp:nvSpPr>
      <dsp:spPr>
        <a:xfrm>
          <a:off x="105067" y="242316"/>
          <a:ext cx="7543893" cy="881179"/>
        </a:xfrm>
        <a:prstGeom prst="roundRect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SOGGETTI COINVOLTI </a:t>
          </a:r>
          <a:endParaRPr lang="it-IT" sz="1600" kern="1200" dirty="0"/>
        </a:p>
      </dsp:txBody>
      <dsp:txXfrm>
        <a:off x="105067" y="242316"/>
        <a:ext cx="7543893" cy="881179"/>
      </dsp:txXfrm>
    </dsp:sp>
    <dsp:sp modelId="{34C695F4-6986-4A23-BE52-F4797AF5EFF3}">
      <dsp:nvSpPr>
        <dsp:cNvPr id="0" name=""/>
        <dsp:cNvSpPr/>
      </dsp:nvSpPr>
      <dsp:spPr>
        <a:xfrm>
          <a:off x="144011" y="5005587"/>
          <a:ext cx="6882775" cy="885187"/>
        </a:xfrm>
        <a:prstGeom prst="round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hueOff val="475074"/>
              <a:satOff val="2559"/>
              <a:lumOff val="349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UFFICI </a:t>
          </a:r>
          <a:r>
            <a:rPr lang="it-IT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it-IT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PRIMO E SECONDO GRADO  PERSONALE AMMINISTRATIVO                                               CISIA LOCALI</a:t>
          </a:r>
          <a:endParaRPr lang="it-IT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011" y="5005587"/>
        <a:ext cx="6882775" cy="885187"/>
      </dsp:txXfrm>
    </dsp:sp>
    <dsp:sp modelId="{4545694A-BB68-4740-8F7C-9BAB87D414A2}">
      <dsp:nvSpPr>
        <dsp:cNvPr id="0" name=""/>
        <dsp:cNvSpPr/>
      </dsp:nvSpPr>
      <dsp:spPr>
        <a:xfrm>
          <a:off x="105087" y="2740707"/>
          <a:ext cx="2665312" cy="864877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CONSIGLIO SUPERIORE DELLA MAGISTRATURA</a:t>
          </a:r>
          <a:endParaRPr lang="it-IT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087" y="2740707"/>
        <a:ext cx="2665312" cy="864877"/>
      </dsp:txXfrm>
    </dsp:sp>
    <dsp:sp modelId="{C385AC42-D265-4A34-A4CB-8E1B2F51FF80}">
      <dsp:nvSpPr>
        <dsp:cNvPr id="0" name=""/>
        <dsp:cNvSpPr/>
      </dsp:nvSpPr>
      <dsp:spPr>
        <a:xfrm>
          <a:off x="4962868" y="2907705"/>
          <a:ext cx="1787254" cy="674674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hueOff val="1425222"/>
              <a:satOff val="7676"/>
              <a:lumOff val="10471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 SUPERIORE MAGISTRATURA</a:t>
          </a:r>
          <a:endParaRPr lang="it-IT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62868" y="2907705"/>
        <a:ext cx="1787254" cy="674674"/>
      </dsp:txXfrm>
    </dsp:sp>
    <dsp:sp modelId="{886DF3AA-6025-4AB0-BD0E-4A845C9626E2}">
      <dsp:nvSpPr>
        <dsp:cNvPr id="0" name=""/>
        <dsp:cNvSpPr/>
      </dsp:nvSpPr>
      <dsp:spPr>
        <a:xfrm>
          <a:off x="0" y="1408028"/>
          <a:ext cx="7920892" cy="890160"/>
        </a:xfrm>
        <a:prstGeom prst="roundRect">
          <a:avLst/>
        </a:prstGeom>
        <a:solidFill>
          <a:schemeClr val="accent1">
            <a:alpha val="90000"/>
          </a:schemeClr>
        </a:solidFill>
        <a:ln w="12700" cap="flat" cmpd="sng" algn="ctr">
          <a:solidFill>
            <a:schemeClr val="accent3">
              <a:hueOff val="1900296"/>
              <a:satOff val="10235"/>
              <a:lumOff val="1396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MIGRATORE  FORMATORE   ASSISTENZA ( GESTIONE SISTEMI  E ASSISTENZA APPLICATIVA) GESTORE DELLE RETI, GESTORE DELLE RETI DELL’ULTIMO TRATTO. </a:t>
          </a:r>
          <a:endParaRPr lang="it-IT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408028"/>
        <a:ext cx="7920892" cy="890160"/>
      </dsp:txXfrm>
    </dsp:sp>
    <dsp:sp modelId="{22CFEDFA-947E-4142-BA4B-FEE301EC6D71}">
      <dsp:nvSpPr>
        <dsp:cNvPr id="0" name=""/>
        <dsp:cNvSpPr/>
      </dsp:nvSpPr>
      <dsp:spPr>
        <a:xfrm>
          <a:off x="2819723" y="2907705"/>
          <a:ext cx="1929808" cy="637514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MINISTERO DELLA GIUSTIZIA </a:t>
          </a:r>
          <a:endParaRPr lang="it-IT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19723" y="2907705"/>
        <a:ext cx="1929808" cy="63751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A31301-7B66-4AC2-823F-C18FC634985D}">
      <dsp:nvSpPr>
        <dsp:cNvPr id="0" name=""/>
        <dsp:cNvSpPr/>
      </dsp:nvSpPr>
      <dsp:spPr>
        <a:xfrm rot="10800000">
          <a:off x="0" y="61180"/>
          <a:ext cx="6096000" cy="1066428"/>
        </a:xfrm>
        <a:prstGeom prst="trapezoid">
          <a:avLst>
            <a:gd name="adj" fmla="val 142907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kern="1200" dirty="0"/>
        </a:p>
      </dsp:txBody>
      <dsp:txXfrm>
        <a:off x="1066799" y="61180"/>
        <a:ext cx="3962400" cy="1066428"/>
      </dsp:txXfrm>
    </dsp:sp>
    <dsp:sp modelId="{2C8BFACA-3A3F-4E46-A5B5-F1FD200FBE02}">
      <dsp:nvSpPr>
        <dsp:cNvPr id="0" name=""/>
        <dsp:cNvSpPr/>
      </dsp:nvSpPr>
      <dsp:spPr>
        <a:xfrm rot="10800000">
          <a:off x="1524000" y="1066428"/>
          <a:ext cx="3048000" cy="1066428"/>
        </a:xfrm>
        <a:prstGeom prst="trapezoid">
          <a:avLst>
            <a:gd name="adj" fmla="val 142907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Ritardo nel servizio giustizia </a:t>
          </a:r>
          <a:endParaRPr lang="it-IT" sz="2900" kern="1200" dirty="0"/>
        </a:p>
      </dsp:txBody>
      <dsp:txXfrm>
        <a:off x="1524000" y="1066428"/>
        <a:ext cx="3048000" cy="10664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C1C4F1-D2C8-458C-BD2E-0FFC62ED8CA6}">
      <dsp:nvSpPr>
        <dsp:cNvPr id="0" name=""/>
        <dsp:cNvSpPr/>
      </dsp:nvSpPr>
      <dsp:spPr>
        <a:xfrm>
          <a:off x="0" y="4"/>
          <a:ext cx="6096000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Assistenza / Manutenzione </a:t>
          </a:r>
          <a:endParaRPr lang="it-IT" sz="2400" b="1" kern="1200" dirty="0">
            <a:solidFill>
              <a:schemeClr val="tx1"/>
            </a:solidFill>
          </a:endParaRPr>
        </a:p>
      </dsp:txBody>
      <dsp:txXfrm>
        <a:off x="0" y="4"/>
        <a:ext cx="6096000" cy="1179360"/>
      </dsp:txXfrm>
    </dsp:sp>
    <dsp:sp modelId="{C96BA943-CFDC-4E91-9F5C-C67280B1406C}">
      <dsp:nvSpPr>
        <dsp:cNvPr id="0" name=""/>
        <dsp:cNvSpPr/>
      </dsp:nvSpPr>
      <dsp:spPr>
        <a:xfrm>
          <a:off x="0" y="1184163"/>
          <a:ext cx="6096000" cy="1043280"/>
        </a:xfrm>
        <a:prstGeom prst="rect">
          <a:avLst/>
        </a:prstGeom>
        <a:gradFill rotWithShape="1">
          <a:gsLst>
            <a:gs pos="0">
              <a:schemeClr val="accent1">
                <a:shade val="63000"/>
                <a:satMod val="165000"/>
              </a:schemeClr>
            </a:gs>
            <a:gs pos="30000">
              <a:schemeClr val="accent1">
                <a:shade val="58000"/>
                <a:satMod val="165000"/>
              </a:schemeClr>
            </a:gs>
            <a:gs pos="75000">
              <a:schemeClr val="accent1">
                <a:shade val="30000"/>
                <a:satMod val="175000"/>
              </a:schemeClr>
            </a:gs>
            <a:gs pos="100000">
              <a:schemeClr val="accent1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354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Mancata conoscenza di competenze ed interlocutori</a:t>
          </a:r>
          <a:endParaRPr lang="it-IT" sz="20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184163"/>
        <a:ext cx="6096000" cy="10432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C5D476-1D27-4359-8797-E422DE923A37}">
      <dsp:nvSpPr>
        <dsp:cNvPr id="0" name=""/>
        <dsp:cNvSpPr/>
      </dsp:nvSpPr>
      <dsp:spPr>
        <a:xfrm>
          <a:off x="0" y="732"/>
          <a:ext cx="6096000" cy="14987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Modifica dell’approccio culturale al PPT</a:t>
          </a:r>
          <a:endParaRPr lang="it-IT" sz="4000" kern="1200" dirty="0"/>
        </a:p>
      </dsp:txBody>
      <dsp:txXfrm>
        <a:off x="0" y="732"/>
        <a:ext cx="6096000" cy="14987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1562B-2096-49AC-9E45-1FA66D3192D7}">
      <dsp:nvSpPr>
        <dsp:cNvPr id="0" name=""/>
        <dsp:cNvSpPr/>
      </dsp:nvSpPr>
      <dsp:spPr>
        <a:xfrm>
          <a:off x="4" y="72010"/>
          <a:ext cx="3240280" cy="729002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smtClean="0"/>
            <a:t>   </a:t>
          </a:r>
          <a:r>
            <a:rPr lang="it-IT" sz="15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it-IT" sz="15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CSM</a:t>
          </a:r>
          <a:r>
            <a:rPr lang="it-IT" sz="15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endParaRPr lang="it-IT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-2664879" y="2736894"/>
        <a:ext cx="5977823" cy="648056"/>
      </dsp:txXfrm>
    </dsp:sp>
    <dsp:sp modelId="{85A14F3A-4A9D-46A9-A9B2-AA3C80A4E61B}">
      <dsp:nvSpPr>
        <dsp:cNvPr id="0" name=""/>
        <dsp:cNvSpPr/>
      </dsp:nvSpPr>
      <dsp:spPr>
        <a:xfrm>
          <a:off x="585451" y="72010"/>
          <a:ext cx="2414009" cy="729002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1"/>
              </a:solidFill>
            </a:rPr>
            <a:t>1</a:t>
          </a:r>
          <a:r>
            <a:rPr lang="it-IT" sz="1200" b="1" kern="1200" dirty="0" smtClean="0">
              <a:solidFill>
                <a:schemeClr val="tx1"/>
              </a:solidFill>
            </a:rPr>
            <a:t>) </a:t>
          </a:r>
          <a:r>
            <a:rPr lang="it-IT" sz="1200" b="1" kern="1200" dirty="0" smtClean="0">
              <a:solidFill>
                <a:schemeClr val="tx1"/>
              </a:solidFill>
            </a:rPr>
            <a:t>Sinergia  </a:t>
          </a:r>
          <a:r>
            <a:rPr lang="it-IT" sz="1200" b="1" kern="1200" dirty="0" smtClean="0">
              <a:solidFill>
                <a:schemeClr val="tx1"/>
              </a:solidFill>
            </a:rPr>
            <a:t>COSTANTE con la </a:t>
          </a:r>
          <a:r>
            <a:rPr lang="it-IT" sz="1200" b="1" kern="1200" dirty="0" smtClean="0">
              <a:solidFill>
                <a:schemeClr val="tx1"/>
              </a:solidFill>
            </a:rPr>
            <a:t>SSM </a:t>
          </a:r>
          <a:r>
            <a:rPr lang="it-IT" sz="1200" b="1" kern="1200" dirty="0" smtClean="0">
              <a:solidFill>
                <a:schemeClr val="tx1"/>
              </a:solidFill>
            </a:rPr>
            <a:t>ed il Ministero  sui temi </a:t>
          </a:r>
          <a:r>
            <a:rPr lang="it-IT" sz="1200" b="1" kern="1200" dirty="0" smtClean="0">
              <a:solidFill>
                <a:schemeClr val="tx1"/>
              </a:solidFill>
            </a:rPr>
            <a:t>informatici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2)Istituzione di un gruppo guida  che conduca e che sia referente del progetto.</a:t>
          </a:r>
          <a:endParaRPr lang="it-IT" sz="1200" b="1" kern="1200" dirty="0" smtClean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3)Informazioni ai  </a:t>
          </a:r>
          <a:r>
            <a:rPr lang="it-IT" sz="1200" b="1" kern="1200" dirty="0" smtClean="0">
              <a:solidFill>
                <a:schemeClr val="tx1"/>
              </a:solidFill>
            </a:rPr>
            <a:t>magistrati sulla rilevanza dei processi </a:t>
          </a:r>
          <a:r>
            <a:rPr lang="it-IT" sz="1200" b="1" i="1" kern="1200" dirty="0" smtClean="0">
              <a:solidFill>
                <a:schemeClr val="tx1"/>
              </a:solidFill>
            </a:rPr>
            <a:t>in </a:t>
          </a:r>
          <a:r>
            <a:rPr lang="it-IT" sz="1200" b="1" i="1" kern="1200" dirty="0" smtClean="0">
              <a:solidFill>
                <a:schemeClr val="tx1"/>
              </a:solidFill>
            </a:rPr>
            <a:t>fieri, </a:t>
          </a:r>
          <a:r>
            <a:rPr lang="it-IT" sz="1200" b="1" kern="1200" dirty="0" smtClean="0">
              <a:solidFill>
                <a:schemeClr val="tx1"/>
              </a:solidFill>
            </a:rPr>
            <a:t>sulla </a:t>
          </a:r>
          <a:r>
            <a:rPr lang="it-IT" sz="1200" b="1" kern="1200" dirty="0" smtClean="0">
              <a:solidFill>
                <a:schemeClr val="tx1"/>
              </a:solidFill>
            </a:rPr>
            <a:t>gestione e sulle </a:t>
          </a:r>
          <a:r>
            <a:rPr lang="it-IT" sz="1200" b="1" kern="1200" dirty="0" smtClean="0">
              <a:solidFill>
                <a:schemeClr val="tx1"/>
              </a:solidFill>
            </a:rPr>
            <a:t>concrete ricadute </a:t>
          </a:r>
          <a:r>
            <a:rPr lang="it-IT" sz="1200" b="1" kern="1200" dirty="0" smtClean="0">
              <a:solidFill>
                <a:schemeClr val="tx1"/>
              </a:solidFill>
            </a:rPr>
            <a:t>sull’amministrazione della </a:t>
          </a:r>
          <a:r>
            <a:rPr lang="it-IT" sz="1200" b="1" kern="1200" dirty="0" smtClean="0">
              <a:solidFill>
                <a:schemeClr val="tx1"/>
              </a:solidFill>
            </a:rPr>
            <a:t>giustizia.</a:t>
          </a:r>
          <a:endParaRPr lang="it-IT" sz="1200" b="1" kern="1200" dirty="0" smtClean="0">
            <a:solidFill>
              <a:schemeClr val="tx1"/>
            </a:solidFill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4) </a:t>
          </a:r>
          <a:r>
            <a:rPr lang="it-IT" sz="1200" b="1" kern="1200" dirty="0" smtClean="0">
              <a:solidFill>
                <a:schemeClr val="tx1"/>
              </a:solidFill>
            </a:rPr>
            <a:t>monitoraggio prima durante e dopo il processo introdotto.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5)Valorizzazione </a:t>
          </a:r>
          <a:r>
            <a:rPr lang="it-IT" sz="1200" b="1" kern="1200" dirty="0" smtClean="0">
              <a:solidFill>
                <a:schemeClr val="tx1"/>
              </a:solidFill>
            </a:rPr>
            <a:t>del ruolo  RID e </a:t>
          </a:r>
          <a:r>
            <a:rPr lang="it-IT" sz="1200" b="1" kern="1200" dirty="0" err="1" smtClean="0">
              <a:solidFill>
                <a:schemeClr val="tx1"/>
              </a:solidFill>
            </a:rPr>
            <a:t>Magrif</a:t>
          </a:r>
          <a:r>
            <a:rPr lang="it-IT" sz="1200" b="1" kern="1200" dirty="0" smtClean="0">
              <a:solidFill>
                <a:schemeClr val="tx1"/>
              </a:solidFill>
            </a:rPr>
            <a:t>  anche </a:t>
          </a:r>
          <a:r>
            <a:rPr lang="it-IT" sz="1200" b="1" kern="1200" dirty="0" smtClean="0">
              <a:solidFill>
                <a:schemeClr val="tx1"/>
              </a:solidFill>
            </a:rPr>
            <a:t>nei </a:t>
          </a:r>
          <a:r>
            <a:rPr lang="it-IT" sz="1200" b="1" kern="1200" dirty="0" smtClean="0">
              <a:solidFill>
                <a:schemeClr val="tx1"/>
              </a:solidFill>
            </a:rPr>
            <a:t>confronti di soggetti </a:t>
          </a:r>
          <a:r>
            <a:rPr lang="it-IT" sz="1200" b="1" kern="1200" dirty="0" smtClean="0">
              <a:solidFill>
                <a:schemeClr val="tx1"/>
              </a:solidFill>
            </a:rPr>
            <a:t>esterni.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6)Valorizzazione delle esperienze degli Uffici Innovazione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7)Visione globale dei processi informatici introdotti e delle ricadute in altri settori ( es. statistiche giudiziarie, progetti organizzativi).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8)Visione unitaria di tutti i processi di cambiamento che investono simultaneamente gli uffici giudiziari ( es. best </a:t>
          </a:r>
          <a:r>
            <a:rPr lang="it-IT" sz="1200" b="1" kern="1200" dirty="0" err="1" smtClean="0">
              <a:solidFill>
                <a:schemeClr val="tx1"/>
              </a:solidFill>
            </a:rPr>
            <a:t>practices</a:t>
          </a:r>
          <a:r>
            <a:rPr lang="it-IT" sz="1200" b="1" kern="1200" dirty="0" smtClean="0">
              <a:solidFill>
                <a:schemeClr val="tx1"/>
              </a:solidFill>
            </a:rPr>
            <a:t>).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 smtClean="0"/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>
            <a:solidFill>
              <a:schemeClr val="tx1"/>
            </a:solidFill>
          </a:endParaRPr>
        </a:p>
      </dsp:txBody>
      <dsp:txXfrm>
        <a:off x="585451" y="72010"/>
        <a:ext cx="2414009" cy="7290029"/>
      </dsp:txXfrm>
    </dsp:sp>
    <dsp:sp modelId="{4965AD2E-560C-42CA-BC6E-E556AB33371D}">
      <dsp:nvSpPr>
        <dsp:cNvPr id="0" name=""/>
        <dsp:cNvSpPr/>
      </dsp:nvSpPr>
      <dsp:spPr>
        <a:xfrm>
          <a:off x="3239263" y="144024"/>
          <a:ext cx="2888908" cy="702675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MINISTERO</a:t>
          </a:r>
          <a:endParaRPr lang="it-IT" sz="1500" kern="1200" dirty="0"/>
        </a:p>
      </dsp:txBody>
      <dsp:txXfrm rot="16200000">
        <a:off x="647183" y="2736104"/>
        <a:ext cx="5761940" cy="577781"/>
      </dsp:txXfrm>
    </dsp:sp>
    <dsp:sp modelId="{FAE7B9D5-AC98-4D88-A31F-76E919F80F46}">
      <dsp:nvSpPr>
        <dsp:cNvPr id="0" name=""/>
        <dsp:cNvSpPr/>
      </dsp:nvSpPr>
      <dsp:spPr>
        <a:xfrm rot="5400000">
          <a:off x="3028558" y="526803"/>
          <a:ext cx="419049" cy="3565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13544-7D25-4CC9-93A1-C3CCDB42D70A}">
      <dsp:nvSpPr>
        <dsp:cNvPr id="0" name=""/>
        <dsp:cNvSpPr/>
      </dsp:nvSpPr>
      <dsp:spPr>
        <a:xfrm>
          <a:off x="3779910" y="144024"/>
          <a:ext cx="2152236" cy="70267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0" kern="1200" dirty="0" smtClean="0">
              <a:solidFill>
                <a:schemeClr val="tx1"/>
              </a:solidFill>
            </a:rPr>
            <a:t>1) Trasparenza </a:t>
          </a:r>
          <a:r>
            <a:rPr lang="it-IT" sz="1200" b="0" kern="1200" dirty="0" smtClean="0">
              <a:solidFill>
                <a:schemeClr val="tx1"/>
              </a:solidFill>
            </a:rPr>
            <a:t>ed informazione </a:t>
          </a:r>
          <a:r>
            <a:rPr lang="it-IT" sz="1200" b="0" kern="1200" dirty="0" smtClean="0">
              <a:solidFill>
                <a:schemeClr val="tx1"/>
              </a:solidFill>
            </a:rPr>
            <a:t>sui processi in corso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0" kern="1200" dirty="0" smtClean="0">
              <a:solidFill>
                <a:schemeClr val="tx1"/>
              </a:solidFill>
            </a:rPr>
            <a:t>2) </a:t>
          </a:r>
          <a:r>
            <a:rPr lang="it-IT" sz="1050" b="0" kern="1200" dirty="0" smtClean="0">
              <a:solidFill>
                <a:schemeClr val="tx1"/>
              </a:solidFill>
            </a:rPr>
            <a:t>Informazione e trasparenza sulla contrattualistica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3) Individuazione chiara ( Carta </a:t>
          </a:r>
          <a:r>
            <a:rPr lang="it-IT" sz="1050" b="0" kern="1200" dirty="0" smtClean="0">
              <a:solidFill>
                <a:schemeClr val="tx1"/>
              </a:solidFill>
            </a:rPr>
            <a:t>di </a:t>
          </a:r>
          <a:r>
            <a:rPr lang="it-IT" sz="1050" b="0" kern="1200" dirty="0" smtClean="0">
              <a:solidFill>
                <a:schemeClr val="tx1"/>
              </a:solidFill>
            </a:rPr>
            <a:t>servizi) degli interlocutori del singolo processo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4) </a:t>
          </a:r>
          <a:r>
            <a:rPr lang="it-IT" sz="1050" b="0" kern="1200" dirty="0" smtClean="0">
              <a:solidFill>
                <a:schemeClr val="tx1"/>
              </a:solidFill>
            </a:rPr>
            <a:t>Monitoraggio </a:t>
          </a:r>
          <a:r>
            <a:rPr lang="it-IT" sz="1050" b="0" kern="1200" dirty="0" smtClean="0">
              <a:solidFill>
                <a:schemeClr val="tx1"/>
              </a:solidFill>
            </a:rPr>
            <a:t>sulle disfunzioni segnalate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5)Maggiore consapevolezza </a:t>
          </a:r>
          <a:r>
            <a:rPr lang="it-IT" sz="1050" b="0" kern="1200" dirty="0" smtClean="0">
              <a:solidFill>
                <a:schemeClr val="tx1"/>
              </a:solidFill>
            </a:rPr>
            <a:t>del </a:t>
          </a:r>
          <a:r>
            <a:rPr lang="it-IT" sz="1050" b="0" kern="1200" dirty="0" smtClean="0">
              <a:solidFill>
                <a:schemeClr val="tx1"/>
              </a:solidFill>
            </a:rPr>
            <a:t>CISIA </a:t>
          </a:r>
          <a:r>
            <a:rPr lang="it-IT" sz="1050" b="0" kern="1200" dirty="0" smtClean="0">
              <a:solidFill>
                <a:schemeClr val="tx1"/>
              </a:solidFill>
            </a:rPr>
            <a:t>locale </a:t>
          </a:r>
          <a:r>
            <a:rPr lang="it-IT" sz="1050" b="0" kern="1200" dirty="0" smtClean="0">
              <a:solidFill>
                <a:schemeClr val="tx1"/>
              </a:solidFill>
            </a:rPr>
            <a:t>del nuovo ruolo </a:t>
          </a:r>
          <a:r>
            <a:rPr lang="it-IT" sz="1050" b="0" kern="1200" dirty="0" smtClean="0">
              <a:solidFill>
                <a:schemeClr val="tx1"/>
              </a:solidFill>
            </a:rPr>
            <a:t>svolto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4)Definizione </a:t>
          </a:r>
          <a:r>
            <a:rPr lang="it-IT" sz="1050" b="0" kern="1200" dirty="0" smtClean="0">
              <a:solidFill>
                <a:schemeClr val="tx1"/>
              </a:solidFill>
            </a:rPr>
            <a:t>chiara delle </a:t>
          </a:r>
          <a:r>
            <a:rPr lang="it-IT" sz="1050" b="0" kern="1200" dirty="0" smtClean="0">
              <a:solidFill>
                <a:schemeClr val="tx1"/>
              </a:solidFill>
            </a:rPr>
            <a:t>modalità di gestione dei rapporti esterni ( con vertici degli uffici giudiziari </a:t>
          </a:r>
          <a:r>
            <a:rPr lang="it-IT" sz="1050" b="0" kern="1200" dirty="0" err="1" smtClean="0">
              <a:solidFill>
                <a:schemeClr val="tx1"/>
              </a:solidFill>
            </a:rPr>
            <a:t>rid</a:t>
          </a:r>
          <a:r>
            <a:rPr lang="it-IT" sz="1050" b="0" kern="1200" dirty="0" smtClean="0">
              <a:solidFill>
                <a:schemeClr val="tx1"/>
              </a:solidFill>
            </a:rPr>
            <a:t> e </a:t>
          </a:r>
          <a:r>
            <a:rPr lang="it-IT" sz="1050" b="0" kern="1200" dirty="0" err="1" smtClean="0">
              <a:solidFill>
                <a:schemeClr val="tx1"/>
              </a:solidFill>
            </a:rPr>
            <a:t>magrif</a:t>
          </a:r>
          <a:r>
            <a:rPr lang="it-IT" sz="1050" b="0" kern="1200" dirty="0" smtClean="0">
              <a:solidFill>
                <a:schemeClr val="tx1"/>
              </a:solidFill>
            </a:rPr>
            <a:t>)</a:t>
          </a:r>
          <a:endParaRPr lang="it-IT" sz="1050" b="0" kern="1200" dirty="0">
            <a:solidFill>
              <a:schemeClr val="tx1"/>
            </a:solidFill>
          </a:endParaRPr>
        </a:p>
        <a:p>
          <a:pPr lvl="0" algn="just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5)Predisposizione </a:t>
          </a:r>
          <a:r>
            <a:rPr lang="it-IT" sz="1050" b="0" kern="1200" dirty="0" smtClean="0">
              <a:solidFill>
                <a:schemeClr val="tx1"/>
              </a:solidFill>
            </a:rPr>
            <a:t>di capitolati d’appalto in cui vi sia la possibilità per gli uffici destinatari del servizio di partecipare alla fase di controllo</a:t>
          </a:r>
          <a:endParaRPr lang="it-IT" sz="1050" b="0" kern="1200" dirty="0">
            <a:solidFill>
              <a:schemeClr val="tx1"/>
            </a:solidFill>
          </a:endParaRPr>
        </a:p>
        <a:p>
          <a:pPr lvl="0" algn="just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6)Verifica accurata sull’esistenza di potenziali conflitti di interesse  in caso di contratti volti alla gestione contemporanea di più processi innovativi riferiti ai medesimi contesti.</a:t>
          </a:r>
        </a:p>
        <a:p>
          <a:pPr lvl="0" algn="just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7) Coinvolgimento della STO </a:t>
          </a:r>
          <a:r>
            <a:rPr lang="it-IT" sz="1050" b="0" kern="1200" dirty="0" err="1" smtClean="0">
              <a:solidFill>
                <a:schemeClr val="tx1"/>
              </a:solidFill>
            </a:rPr>
            <a:t>Rid</a:t>
          </a:r>
          <a:r>
            <a:rPr lang="it-IT" sz="1050" b="0" kern="1200" dirty="0" smtClean="0">
              <a:solidFill>
                <a:schemeClr val="tx1"/>
              </a:solidFill>
            </a:rPr>
            <a:t> </a:t>
          </a:r>
          <a:r>
            <a:rPr lang="it-IT" sz="1050" b="0" kern="1200" dirty="0" err="1" smtClean="0">
              <a:solidFill>
                <a:schemeClr val="tx1"/>
              </a:solidFill>
            </a:rPr>
            <a:t>Magrif</a:t>
          </a:r>
          <a:r>
            <a:rPr lang="it-IT" sz="1050" b="0" kern="1200" dirty="0" smtClean="0">
              <a:solidFill>
                <a:schemeClr val="tx1"/>
              </a:solidFill>
            </a:rPr>
            <a:t>  nell’elaborazione dei sistemi e nelle modifiche evolutive con previsione del ruolo di tali soggetti al momento dell’affidamento della realizzazione del sistema e della fase del </a:t>
          </a:r>
          <a:r>
            <a:rPr lang="it-IT" sz="1050" b="0" kern="1200" dirty="0" smtClean="0">
              <a:solidFill>
                <a:schemeClr val="tx1"/>
              </a:solidFill>
            </a:rPr>
            <a:t>collaudo</a:t>
          </a:r>
          <a:endParaRPr lang="it-IT" sz="1050" b="0" kern="1200" dirty="0" smtClean="0">
            <a:solidFill>
              <a:schemeClr val="tx1"/>
            </a:solidFill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0" kern="1200" dirty="0" smtClean="0">
              <a:solidFill>
                <a:schemeClr val="tx1"/>
              </a:solidFill>
            </a:rPr>
            <a:t>8)Reperimento ed utilizzo di risorse nell’ottica della costruzione di </a:t>
          </a:r>
          <a:r>
            <a:rPr lang="it-IT" sz="1050" b="0" kern="1200" dirty="0" smtClean="0">
              <a:solidFill>
                <a:schemeClr val="tx1"/>
              </a:solidFill>
            </a:rPr>
            <a:t>un </a:t>
          </a:r>
          <a:r>
            <a:rPr lang="it-IT" sz="1050" b="0" kern="1200" dirty="0" smtClean="0">
              <a:solidFill>
                <a:schemeClr val="tx1"/>
              </a:solidFill>
            </a:rPr>
            <a:t>sistema informatico integrato ed integrabile</a:t>
          </a:r>
          <a:endParaRPr lang="it-IT" sz="1050" b="0" kern="1200" dirty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>
        <a:off x="3779910" y="144024"/>
        <a:ext cx="2152236" cy="7026756"/>
      </dsp:txXfrm>
    </dsp:sp>
    <dsp:sp modelId="{7023F361-CA05-409E-8F3A-8C6D1CF0E173}">
      <dsp:nvSpPr>
        <dsp:cNvPr id="0" name=""/>
        <dsp:cNvSpPr/>
      </dsp:nvSpPr>
      <dsp:spPr>
        <a:xfrm>
          <a:off x="6299751" y="135383"/>
          <a:ext cx="2376704" cy="4780827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  SUPERIORE  MAGISTRATURA</a:t>
          </a:r>
          <a:endParaRPr lang="it-IT" sz="1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4577282" y="1857851"/>
        <a:ext cx="3920278" cy="475340"/>
      </dsp:txXfrm>
    </dsp:sp>
    <dsp:sp modelId="{862EDA45-1704-4F16-B408-F28B1B299BC6}">
      <dsp:nvSpPr>
        <dsp:cNvPr id="0" name=""/>
        <dsp:cNvSpPr/>
      </dsp:nvSpPr>
      <dsp:spPr>
        <a:xfrm rot="5400000">
          <a:off x="6196911" y="2543462"/>
          <a:ext cx="419049" cy="3565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BA3E4-EE56-4502-8D76-5D1E8454372E}">
      <dsp:nvSpPr>
        <dsp:cNvPr id="0" name=""/>
        <dsp:cNvSpPr/>
      </dsp:nvSpPr>
      <dsp:spPr>
        <a:xfrm>
          <a:off x="6775092" y="135383"/>
          <a:ext cx="1770645" cy="478082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1"/>
              </a:solidFill>
            </a:rPr>
            <a:t>1) Promozione della cultura manageriale della dirigenza</a:t>
          </a:r>
          <a:endParaRPr lang="it-IT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1"/>
              </a:solidFill>
            </a:rPr>
            <a:t>2)Preparazione </a:t>
          </a:r>
          <a:r>
            <a:rPr lang="it-IT" sz="1400" b="1" kern="1200" dirty="0" smtClean="0">
              <a:solidFill>
                <a:schemeClr val="tx1"/>
              </a:solidFill>
            </a:rPr>
            <a:t>della dirigenza al futuro processo di cambiamento</a:t>
          </a:r>
          <a:endParaRPr lang="it-IT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1"/>
              </a:solidFill>
            </a:rPr>
            <a:t>3)Formazione </a:t>
          </a:r>
          <a:r>
            <a:rPr lang="it-IT" sz="1400" b="1" kern="1200" dirty="0" smtClean="0">
              <a:solidFill>
                <a:schemeClr val="tx1"/>
              </a:solidFill>
            </a:rPr>
            <a:t>ai magistrati sulla gestione dei processi di cambiamento</a:t>
          </a:r>
          <a:endParaRPr lang="it-IT" sz="1400" b="1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tx1"/>
              </a:solidFill>
            </a:rPr>
            <a:t>4)Informazioni </a:t>
          </a:r>
          <a:r>
            <a:rPr lang="it-IT" sz="1400" b="1" kern="1200" dirty="0" smtClean="0">
              <a:solidFill>
                <a:schemeClr val="tx1"/>
              </a:solidFill>
            </a:rPr>
            <a:t>sulle ricadute applicative del processo in </a:t>
          </a:r>
          <a:r>
            <a:rPr lang="it-IT" sz="1400" b="1" kern="1200" dirty="0" smtClean="0">
              <a:solidFill>
                <a:schemeClr val="tx1"/>
              </a:solidFill>
            </a:rPr>
            <a:t>fieri</a:t>
          </a:r>
          <a:endParaRPr lang="it-IT" sz="1400" b="1" kern="1200" dirty="0">
            <a:solidFill>
              <a:schemeClr val="tx1"/>
            </a:solidFill>
          </a:endParaRPr>
        </a:p>
      </dsp:txBody>
      <dsp:txXfrm>
        <a:off x="6775092" y="135383"/>
        <a:ext cx="1770645" cy="4780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7574DE-599C-4B0B-A09D-E297247A738D}" type="datetimeFigureOut">
              <a:rPr lang="it-IT" smtClean="0"/>
              <a:pPr/>
              <a:t>28/11/2014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43A602-CA02-484C-A324-A63768B68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Informazione trasparenza e strategie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Roma 5 dicembre 2014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687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1143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b="1" dirty="0" smtClean="0">
                <a:cs typeface="Times New Roman" pitchFamily="18" charset="0"/>
              </a:rPr>
              <a:t>Il processo penale telematico: </a:t>
            </a:r>
            <a:br>
              <a:rPr lang="it-IT" b="1" dirty="0" smtClean="0">
                <a:cs typeface="Times New Roman" pitchFamily="18" charset="0"/>
              </a:rPr>
            </a:br>
            <a:r>
              <a:rPr lang="it-IT" b="1" dirty="0" smtClean="0">
                <a:cs typeface="Times New Roman" pitchFamily="18" charset="0"/>
              </a:rPr>
              <a:t>un processo di cambiamento</a:t>
            </a:r>
            <a:endParaRPr lang="it-IT" b="1" dirty="0"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ctr"/>
            <a:r>
              <a:rPr lang="it-IT" sz="8000" b="1" dirty="0" smtClean="0"/>
              <a:t>La dimensione del cambiamento:</a:t>
            </a:r>
          </a:p>
          <a:p>
            <a:pPr algn="ctr">
              <a:buNone/>
            </a:pPr>
            <a:endParaRPr lang="it-IT" sz="8000" dirty="0" smtClean="0"/>
          </a:p>
          <a:p>
            <a:pPr algn="ctr"/>
            <a:r>
              <a:rPr lang="it-IT" sz="8000" b="1" dirty="0" smtClean="0"/>
              <a:t>Oggettiva</a:t>
            </a:r>
          </a:p>
          <a:p>
            <a:pPr algn="just">
              <a:buNone/>
            </a:pPr>
            <a:r>
              <a:rPr lang="it-IT" sz="8000" dirty="0" err="1" smtClean="0"/>
              <a:t>Ndr</a:t>
            </a:r>
            <a:r>
              <a:rPr lang="it-IT" sz="8000" dirty="0" smtClean="0"/>
              <a:t>,  </a:t>
            </a:r>
            <a:r>
              <a:rPr lang="it-IT" sz="8000" dirty="0" err="1" smtClean="0"/>
              <a:t>Sicp</a:t>
            </a:r>
            <a:r>
              <a:rPr lang="it-IT" sz="8000" dirty="0" smtClean="0"/>
              <a:t>,   </a:t>
            </a:r>
            <a:r>
              <a:rPr lang="it-IT" sz="8000" dirty="0" err="1" smtClean="0"/>
              <a:t>A&amp;D</a:t>
            </a:r>
            <a:r>
              <a:rPr lang="it-IT" sz="8000" dirty="0" smtClean="0"/>
              <a:t> Consolle, </a:t>
            </a:r>
            <a:r>
              <a:rPr lang="it-IT" sz="8000" dirty="0" err="1" smtClean="0"/>
              <a:t>Siris</a:t>
            </a:r>
            <a:r>
              <a:rPr lang="it-IT" sz="8000" dirty="0" smtClean="0"/>
              <a:t>, Gestori Documentali, </a:t>
            </a:r>
            <a:r>
              <a:rPr lang="it-IT" sz="8000" dirty="0" err="1" smtClean="0"/>
              <a:t>Snt</a:t>
            </a:r>
            <a:r>
              <a:rPr lang="it-IT" sz="8000" dirty="0" smtClean="0"/>
              <a:t>, </a:t>
            </a:r>
            <a:r>
              <a:rPr lang="it-IT" sz="8000" dirty="0" err="1" smtClean="0"/>
              <a:t>Bdmp</a:t>
            </a:r>
            <a:r>
              <a:rPr lang="it-IT" sz="8000" dirty="0" smtClean="0"/>
              <a:t>.</a:t>
            </a:r>
          </a:p>
          <a:p>
            <a:pPr algn="ctr"/>
            <a:r>
              <a:rPr lang="it-IT" sz="8000" b="1" dirty="0"/>
              <a:t>O</a:t>
            </a:r>
            <a:r>
              <a:rPr lang="it-IT" sz="8000" b="1" dirty="0" smtClean="0"/>
              <a:t>rganizzativa</a:t>
            </a:r>
            <a:endParaRPr lang="it-IT" sz="8000" dirty="0"/>
          </a:p>
          <a:p>
            <a:pPr>
              <a:buNone/>
            </a:pPr>
            <a:r>
              <a:rPr lang="it-IT" sz="8000" dirty="0" smtClean="0"/>
              <a:t>Ricezione notizie </a:t>
            </a:r>
            <a:r>
              <a:rPr lang="it-IT" sz="8000" dirty="0"/>
              <a:t>di </a:t>
            </a:r>
            <a:r>
              <a:rPr lang="it-IT" sz="8000" dirty="0" smtClean="0"/>
              <a:t>reato,  Uffici per il pubblico, </a:t>
            </a:r>
            <a:r>
              <a:rPr lang="it-IT" sz="8000" dirty="0"/>
              <a:t>C</a:t>
            </a:r>
            <a:r>
              <a:rPr lang="it-IT" sz="8000" dirty="0" smtClean="0"/>
              <a:t>entri notifiche, ecc.</a:t>
            </a:r>
            <a:endParaRPr lang="it-IT" sz="8000" dirty="0"/>
          </a:p>
          <a:p>
            <a:pPr algn="ctr"/>
            <a:r>
              <a:rPr lang="it-IT" sz="8000" b="1" dirty="0" smtClean="0"/>
              <a:t>Individuale</a:t>
            </a:r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Trasformazione  </a:t>
            </a:r>
            <a:r>
              <a:rPr lang="it-IT" sz="8000" dirty="0"/>
              <a:t>del modus </a:t>
            </a:r>
            <a:r>
              <a:rPr lang="it-IT" sz="8000" dirty="0" smtClean="0"/>
              <a:t>operandi. </a:t>
            </a:r>
          </a:p>
          <a:p>
            <a:pPr>
              <a:buNone/>
            </a:pPr>
            <a:endParaRPr lang="it-IT" sz="8000" dirty="0"/>
          </a:p>
          <a:p>
            <a:pPr algn="ctr"/>
            <a:r>
              <a:rPr lang="it-IT" sz="8000" b="1" dirty="0" smtClean="0"/>
              <a:t>Dinamica Dei Gruppi All’interno ed All’esterno Delle </a:t>
            </a:r>
          </a:p>
          <a:p>
            <a:pPr algn="ctr">
              <a:buNone/>
            </a:pPr>
            <a:r>
              <a:rPr lang="it-IT" sz="8000" b="1" dirty="0" smtClean="0"/>
              <a:t>Organizzazioni</a:t>
            </a:r>
            <a:endParaRPr lang="it-IT" sz="8000" dirty="0" smtClean="0"/>
          </a:p>
          <a:p>
            <a:pPr>
              <a:buNone/>
            </a:pPr>
            <a:r>
              <a:rPr lang="it-IT" sz="8000" dirty="0" smtClean="0"/>
              <a:t>Modifica </a:t>
            </a:r>
            <a:r>
              <a:rPr lang="it-IT" sz="8000" dirty="0"/>
              <a:t>delle interrelazioni </a:t>
            </a:r>
            <a:r>
              <a:rPr lang="it-IT" sz="8000" dirty="0" smtClean="0"/>
              <a:t>interne </a:t>
            </a:r>
            <a:endParaRPr lang="it-IT" sz="8000" dirty="0"/>
          </a:p>
          <a:p>
            <a:pPr>
              <a:buNone/>
            </a:pPr>
            <a:r>
              <a:rPr lang="it-IT" sz="8000" dirty="0" smtClean="0"/>
              <a:t>Ampliamento delle relazioni con soggetti esterni ( migratore dati, assistenza, manutentore delle reti, formatori).</a:t>
            </a:r>
          </a:p>
          <a:p>
            <a:pPr>
              <a:buNone/>
            </a:pPr>
            <a:r>
              <a:rPr lang="it-IT" sz="8000" dirty="0"/>
              <a:t> </a:t>
            </a:r>
          </a:p>
          <a:p>
            <a:r>
              <a:rPr lang="it-IT" dirty="0"/>
              <a:t> </a:t>
            </a:r>
          </a:p>
          <a:p>
            <a:pPr algn="ctr"/>
            <a:endParaRPr lang="it-IT" dirty="0"/>
          </a:p>
        </p:txBody>
      </p:sp>
    </p:spTree>
  </p:cSld>
  <p:clrMapOvr>
    <a:masterClrMapping/>
  </p:clrMapOvr>
  <p:transition advTm="360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323528" y="521296"/>
          <a:ext cx="792088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59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8964488" cy="73558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NON  HA FUNZIONATO NELLA FASE INIZIALE DEL PROCESSO </a:t>
            </a:r>
            <a:r>
              <a:rPr lang="it-IT" sz="24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CAMBIAMENTO?</a:t>
            </a:r>
          </a:p>
          <a:p>
            <a:pPr algn="ctr"/>
            <a:endParaRPr lang="it-IT" sz="1400" b="1" dirty="0" smtClean="0"/>
          </a:p>
          <a:p>
            <a:r>
              <a:rPr lang="it-IT" sz="2800" b="1" dirty="0" smtClean="0">
                <a:solidFill>
                  <a:schemeClr val="accent3">
                    <a:lumMod val="75000"/>
                  </a:schemeClr>
                </a:solidFill>
              </a:rPr>
              <a:t>Ministero della Giustizia:</a:t>
            </a:r>
          </a:p>
          <a:p>
            <a:r>
              <a:rPr lang="it-IT" sz="1400" b="1" dirty="0" smtClean="0"/>
              <a:t>L’insufficienza della struttura di governo come management e l’assenza di personale qualificato hanno determinato: </a:t>
            </a:r>
          </a:p>
          <a:p>
            <a:r>
              <a:rPr lang="it-IT" sz="1400" b="1" dirty="0" smtClean="0"/>
              <a:t>1) ritardi  nelle scelte politiche;</a:t>
            </a:r>
          </a:p>
          <a:p>
            <a:r>
              <a:rPr lang="it-IT" sz="1400" b="1" dirty="0" smtClean="0"/>
              <a:t>2) Scarsa fiducia nel progetto; </a:t>
            </a:r>
          </a:p>
          <a:p>
            <a:r>
              <a:rPr lang="it-IT" sz="1400" b="1" dirty="0" smtClean="0"/>
              <a:t>3) “Fuga” dal progetto anche da parte dei più coinvolti, </a:t>
            </a:r>
          </a:p>
          <a:p>
            <a:r>
              <a:rPr lang="it-IT" sz="1400" b="1" dirty="0" smtClean="0"/>
              <a:t>4) Imposizione di molteplici novità con tempistica inadeguata;</a:t>
            </a:r>
          </a:p>
          <a:p>
            <a:pPr marL="342900" indent="-342900"/>
            <a:r>
              <a:rPr lang="it-IT" sz="1400" b="1" dirty="0" smtClean="0"/>
              <a:t>5) Scarso potere di impulso sul controllo del corretto svolgersi del processo di competenza del  CISIA locale; </a:t>
            </a:r>
          </a:p>
          <a:p>
            <a:pPr marL="342900" indent="-342900"/>
            <a:r>
              <a:rPr lang="it-IT" sz="1400" b="1" dirty="0" smtClean="0"/>
              <a:t>6) Assenza di una politica di formazione e di assistenza  al telematico on site.</a:t>
            </a:r>
          </a:p>
          <a:p>
            <a:pPr marL="342900" indent="-342900">
              <a:buAutoNum type="arabicParenR" startAt="4"/>
            </a:pPr>
            <a:endParaRPr lang="it-IT" sz="1400" b="1" dirty="0" smtClean="0"/>
          </a:p>
          <a:p>
            <a:pPr marL="342900" indent="-342900"/>
            <a:r>
              <a:rPr lang="it-IT" sz="1400" b="1" dirty="0" smtClean="0"/>
              <a:t>La mancata condivisione del contesto del processo di cambiamento  ha determinato: </a:t>
            </a:r>
          </a:p>
          <a:p>
            <a:r>
              <a:rPr lang="it-IT" sz="1400" b="1" dirty="0" smtClean="0"/>
              <a:t>5) Riduzione  della in/ formazione al mero utilizzo della dotazione informatica; </a:t>
            </a:r>
          </a:p>
          <a:p>
            <a:r>
              <a:rPr lang="it-IT" sz="1400" b="1" dirty="0" smtClean="0"/>
              <a:t>6) Mancanza di informazione sugli interlocutori del processo;</a:t>
            </a:r>
          </a:p>
          <a:p>
            <a:r>
              <a:rPr lang="it-IT" sz="1400" b="1" dirty="0" smtClean="0"/>
              <a:t>7)Mancato confronto sui </a:t>
            </a:r>
            <a:r>
              <a:rPr lang="it-IT" sz="1400" b="1" dirty="0" err="1" smtClean="0"/>
              <a:t>cronoprogrammi</a:t>
            </a:r>
            <a:r>
              <a:rPr lang="it-IT" sz="1400" b="1" dirty="0" smtClean="0"/>
              <a:t>;</a:t>
            </a:r>
          </a:p>
          <a:p>
            <a:r>
              <a:rPr lang="it-IT" sz="1400" b="1" dirty="0" smtClean="0"/>
              <a:t>8) Mancanza di trasparenza della contrattualistica sottesa al processo di cambiamento.</a:t>
            </a:r>
          </a:p>
          <a:p>
            <a:r>
              <a:rPr lang="it-IT" sz="2800" b="1" dirty="0" smtClean="0">
                <a:solidFill>
                  <a:schemeClr val="accent3"/>
                </a:solidFill>
              </a:rPr>
              <a:t>CSM SSM:</a:t>
            </a:r>
          </a:p>
          <a:p>
            <a:pPr algn="just"/>
            <a:r>
              <a:rPr lang="it-IT" sz="1400" dirty="0" smtClean="0"/>
              <a:t> </a:t>
            </a:r>
            <a:r>
              <a:rPr lang="it-IT" sz="1400" b="1" dirty="0" smtClean="0"/>
              <a:t>La mancanza di una efficace </a:t>
            </a:r>
            <a:r>
              <a:rPr lang="it-IT" sz="1400" b="1" i="1" dirty="0" err="1" smtClean="0"/>
              <a:t>governance</a:t>
            </a:r>
            <a:r>
              <a:rPr lang="it-IT" sz="1400" b="1" i="1" dirty="0" smtClean="0"/>
              <a:t>, </a:t>
            </a:r>
            <a:r>
              <a:rPr lang="it-IT" sz="1400" b="1" dirty="0" smtClean="0"/>
              <a:t>nelle rispettive competenze, delle dinamiche di sviluppo dei procedimenti sottesi all’introduzione dei sistemi informatici ha determinato: </a:t>
            </a:r>
          </a:p>
          <a:p>
            <a:pPr marL="342900" indent="-342900" algn="just">
              <a:buAutoNum type="arabicParenR"/>
            </a:pPr>
            <a:r>
              <a:rPr lang="it-IT" sz="1400" b="1" dirty="0" smtClean="0"/>
              <a:t>Scarsa leadership interna dei vertici degli uffici giudiziari rispetto al processo di cambiamento;</a:t>
            </a:r>
          </a:p>
          <a:p>
            <a:pPr marL="342900" indent="-342900" algn="just">
              <a:buAutoNum type="arabicParenR"/>
            </a:pPr>
            <a:r>
              <a:rPr lang="it-IT" sz="1400" b="1" dirty="0" smtClean="0"/>
              <a:t>Mancanza di consapevolezza degli effetti del cambiamento;</a:t>
            </a:r>
          </a:p>
          <a:p>
            <a:pPr marL="342900" indent="-342900" algn="just">
              <a:buAutoNum type="arabicParenR"/>
            </a:pPr>
            <a:r>
              <a:rPr lang="it-IT" sz="1400" b="1" dirty="0" smtClean="0"/>
              <a:t>Coinvolgimento insufficiente dei magistrati;</a:t>
            </a:r>
          </a:p>
          <a:p>
            <a:pPr algn="just"/>
            <a:r>
              <a:rPr lang="it-IT" sz="1400" b="1" dirty="0" smtClean="0"/>
              <a:t>4) Mancato adeguamento del ruolo dei RID e dei MAGRIF rispetto al complesso processo cui sono stati chiamati ad operare ( es. mancanza di una struttura organizzativa) e mancato coordinamento con gli Uffici innovazione dove esistenti,</a:t>
            </a:r>
          </a:p>
          <a:p>
            <a:endParaRPr lang="it-IT" dirty="0"/>
          </a:p>
        </p:txBody>
      </p:sp>
    </p:spTree>
  </p:cSld>
  <p:clrMapOvr>
    <a:masterClrMapping/>
  </p:clrMapOvr>
  <p:transition advTm="178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8892480" cy="47705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 DELLA LA MANCANZA </a:t>
            </a:r>
            <a:r>
              <a:rPr lang="it-IT" sz="2400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LEADERSHIP INTERNA </a:t>
            </a:r>
          </a:p>
          <a:p>
            <a:pPr algn="ctr"/>
            <a:endParaRPr lang="it-IT" sz="2000" b="1" dirty="0" smtClean="0"/>
          </a:p>
          <a:p>
            <a:pPr algn="ctr"/>
            <a:endParaRPr lang="it-IT" sz="2000" b="1" dirty="0" smtClean="0"/>
          </a:p>
          <a:p>
            <a:pPr algn="just"/>
            <a:endParaRPr lang="it-IT" dirty="0"/>
          </a:p>
          <a:p>
            <a:pPr algn="just"/>
            <a:endParaRPr lang="it-IT" dirty="0" smtClean="0"/>
          </a:p>
          <a:p>
            <a:pPr algn="just"/>
            <a:r>
              <a:rPr lang="it-IT" b="1" dirty="0" smtClean="0"/>
              <a:t>1)Mancata predisposizione dell’assetto organizzativo a supporto del cambiamento  </a:t>
            </a:r>
            <a:r>
              <a:rPr lang="it-IT" b="1" dirty="0"/>
              <a:t>del processo di cambiamento </a:t>
            </a:r>
            <a:endParaRPr lang="it-IT" b="1" dirty="0" smtClean="0"/>
          </a:p>
          <a:p>
            <a:pPr algn="just"/>
            <a:r>
              <a:rPr lang="it-IT" b="1" dirty="0" smtClean="0"/>
              <a:t>2)Gestione </a:t>
            </a:r>
            <a:r>
              <a:rPr lang="it-IT" b="1" dirty="0"/>
              <a:t>improvvisata e non consapevole dei processi di cambiamento con alto margine di rischio di errore nello svolgimento</a:t>
            </a:r>
            <a:r>
              <a:rPr lang="it-IT" b="1" dirty="0" smtClean="0"/>
              <a:t>.</a:t>
            </a:r>
            <a:endParaRPr lang="it-IT" b="1" dirty="0"/>
          </a:p>
          <a:p>
            <a:pPr algn="just"/>
            <a:r>
              <a:rPr lang="it-IT" b="1" dirty="0"/>
              <a:t> </a:t>
            </a:r>
            <a:r>
              <a:rPr lang="it-IT" b="1" dirty="0" smtClean="0"/>
              <a:t>3)Incapacità </a:t>
            </a:r>
            <a:r>
              <a:rPr lang="it-IT" b="1" dirty="0"/>
              <a:t>di statuire dinamiche di efficienza con i soggetti esterni </a:t>
            </a:r>
          </a:p>
          <a:p>
            <a:pPr algn="just"/>
            <a:r>
              <a:rPr lang="it-IT" b="1" dirty="0" smtClean="0"/>
              <a:t>4)Assenza </a:t>
            </a:r>
            <a:r>
              <a:rPr lang="it-IT" b="1" dirty="0"/>
              <a:t>della individuazione chiara degli interlocutori nello sviluppo fisiologico e patologico del cambiamento</a:t>
            </a:r>
          </a:p>
          <a:p>
            <a:pPr algn="just"/>
            <a:r>
              <a:rPr lang="it-IT" b="1" dirty="0" smtClean="0"/>
              <a:t>5)Arresti </a:t>
            </a:r>
            <a:r>
              <a:rPr lang="it-IT" b="1" dirty="0"/>
              <a:t>continui del processo </a:t>
            </a:r>
            <a:r>
              <a:rPr lang="it-IT" b="1" dirty="0" smtClean="0"/>
              <a:t>con conseguente rischio </a:t>
            </a:r>
            <a:r>
              <a:rPr lang="it-IT" b="1" dirty="0"/>
              <a:t>di demotivazione e stasi dello sviluppo del progetto </a:t>
            </a:r>
          </a:p>
          <a:p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285720" y="714356"/>
            <a:ext cx="484632" cy="97840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 dirty="0"/>
          </a:p>
        </p:txBody>
      </p:sp>
      <p:sp>
        <p:nvSpPr>
          <p:cNvPr id="8" name="Freccia in giù 7"/>
          <p:cNvSpPr/>
          <p:nvPr/>
        </p:nvSpPr>
        <p:spPr>
          <a:xfrm>
            <a:off x="7596336" y="620688"/>
            <a:ext cx="484632" cy="97840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2" name="Diagramma 11"/>
          <p:cNvGraphicFramePr/>
          <p:nvPr/>
        </p:nvGraphicFramePr>
        <p:xfrm>
          <a:off x="1547664" y="4725144"/>
          <a:ext cx="6096000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159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208912" cy="1412776"/>
          </a:xfrm>
          <a:solidFill>
            <a:schemeClr val="accent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 ricadute pratiche sui tempi della giustizia</a:t>
            </a:r>
            <a:br>
              <a:rPr lang="it-IT" b="1" dirty="0" smtClean="0">
                <a:solidFill>
                  <a:schemeClr val="tx1"/>
                </a:solidFill>
              </a:rPr>
            </a:br>
            <a:r>
              <a:rPr lang="it-IT" b="1" dirty="0" smtClean="0">
                <a:solidFill>
                  <a:schemeClr val="tx1"/>
                </a:solidFill>
              </a:rPr>
              <a:t>tre esempi 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14268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dirty="0" smtClean="0"/>
              <a:t>Validazione Reste</a:t>
            </a:r>
          </a:p>
          <a:p>
            <a:r>
              <a:rPr lang="it-IT" dirty="0" smtClean="0"/>
              <a:t>Verifica</a:t>
            </a:r>
          </a:p>
          <a:p>
            <a:r>
              <a:rPr lang="it-IT" dirty="0" smtClean="0"/>
              <a:t>Collaudo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14268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Mancata sperimentazione 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>
          <a:xfrm>
            <a:off x="467544" y="1628800"/>
            <a:ext cx="3729608" cy="6583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La transizione  da REGE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 SICP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355976" y="1556792"/>
            <a:ext cx="3657600" cy="658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UTILIZZO SNT</a:t>
            </a:r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7" name="Diagramma 6"/>
          <p:cNvGraphicFramePr/>
          <p:nvPr/>
        </p:nvGraphicFramePr>
        <p:xfrm>
          <a:off x="1524000" y="4365104"/>
          <a:ext cx="6096000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1484784"/>
            <a:ext cx="8715404" cy="513986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it-IT" sz="2400" b="1" dirty="0" smtClean="0"/>
          </a:p>
          <a:p>
            <a:pPr algn="ctr"/>
            <a:endParaRPr lang="it-IT" sz="2000" b="1" dirty="0" smtClean="0"/>
          </a:p>
          <a:p>
            <a:pPr algn="just"/>
            <a:r>
              <a:rPr lang="it-IT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concezione manageriale della giustizia non può essere ridotta al puro dato numerico o all’astratta valutazione della produttività senza  incidere sul sistema che quella produttività dovrebbe raggiungere </a:t>
            </a:r>
          </a:p>
          <a:p>
            <a:pPr algn="just"/>
            <a:endParaRPr lang="it-IT" sz="2000" b="1" dirty="0" smtClean="0"/>
          </a:p>
          <a:p>
            <a:pPr algn="ctr"/>
            <a:r>
              <a:rPr lang="it-IT" sz="2000" b="1" dirty="0" smtClean="0"/>
              <a:t>Si richiede al CSM  al Ministero ed alla SSMM  non solo un </a:t>
            </a:r>
          </a:p>
          <a:p>
            <a:pPr algn="ctr"/>
            <a:r>
              <a:rPr lang="it-IT" sz="2800" b="1" u="sng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</a:t>
            </a:r>
            <a:r>
              <a:rPr lang="it-IT" sz="2800" b="1" u="sng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Management:</a:t>
            </a:r>
          </a:p>
          <a:p>
            <a:pPr algn="ctr"/>
            <a:r>
              <a:rPr lang="it-IT" sz="2800" b="1" u="sng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 anche un  “Management del </a:t>
            </a:r>
            <a:r>
              <a:rPr lang="it-IT" sz="2800" b="1" u="sng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</a:t>
            </a:r>
            <a:r>
              <a:rPr lang="it-IT" sz="2800" b="1" u="sng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it-IT" sz="2800" b="1" u="sng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)</a:t>
            </a:r>
            <a:endParaRPr lang="it-IT" sz="2800" b="1" u="sng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 smtClean="0"/>
          </a:p>
          <a:p>
            <a:pPr algn="just"/>
            <a:r>
              <a:rPr lang="it-IT" dirty="0" smtClean="0"/>
              <a:t>La predisposizione a tutti i livelli di una nuova cultura che sappia mettere in atto,  in maniera costante,  programmi  di attività  necessari per far si che  il   cambiamento sia conseguenza </a:t>
            </a:r>
            <a:r>
              <a:rPr lang="it-IT" b="1" dirty="0" smtClean="0"/>
              <a:t>di azioni deliberate e consapevoli </a:t>
            </a:r>
            <a:r>
              <a:rPr lang="it-IT" dirty="0" smtClean="0"/>
              <a:t>da parte di </a:t>
            </a:r>
            <a:r>
              <a:rPr lang="it-IT" b="1" dirty="0" smtClean="0"/>
              <a:t>tutti gli agenti del processo</a:t>
            </a:r>
            <a:r>
              <a:rPr lang="it-IT" dirty="0" smtClean="0"/>
              <a:t>, e la </a:t>
            </a:r>
            <a:r>
              <a:rPr lang="it-IT" b="1" dirty="0" smtClean="0"/>
              <a:t>dotazione di risorse che rendano possibile la stabilizzazione e l’efficienza </a:t>
            </a:r>
            <a:r>
              <a:rPr lang="it-IT" dirty="0" smtClean="0"/>
              <a:t>dei risultati raggiunti.  </a:t>
            </a:r>
            <a:endParaRPr lang="it-IT" dirty="0"/>
          </a:p>
        </p:txBody>
      </p:sp>
      <p:graphicFrame>
        <p:nvGraphicFramePr>
          <p:cNvPr id="7" name="Diagramma 6"/>
          <p:cNvGraphicFramePr/>
          <p:nvPr/>
        </p:nvGraphicFramePr>
        <p:xfrm>
          <a:off x="1524000" y="0"/>
          <a:ext cx="6096000" cy="1500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467600" cy="1143000"/>
          </a:xfrm>
          <a:solidFill>
            <a:schemeClr val="accent1">
              <a:lumMod val="75000"/>
            </a:schemeClr>
          </a:solidFill>
        </p:spPr>
        <p:txBody>
          <a:bodyPr anchor="t"/>
          <a:lstStyle/>
          <a:p>
            <a:pPr algn="ctr"/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da realizzare 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it-IT" sz="5100" dirty="0" smtClean="0">
                <a:solidFill>
                  <a:schemeClr val="bg1"/>
                </a:solidFill>
              </a:rPr>
              <a:t>Consapevolezza 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Comunicazione anticipata dei processi di cambiamento con predisposizione di mezzi per farvi fronte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Formazione di tutti operatori sul processo e sugli strumenti attraverso cui operare il processo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Trasparenza ed informazione delle specifiche competenze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Trasparenza della contrattualistica e/ o documentazione utile a capire l’oggetto del processo in corso e la sua evoluzione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Individuazione chiara della leadership  interna del processo e delle  relazioni tra soggetti esterni ed esterni agli uffici giudiziari.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Tempi chiari e condivisi.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it-IT" sz="5800" dirty="0" smtClean="0"/>
              <a:t>Efficienza </a:t>
            </a:r>
          </a:p>
          <a:p>
            <a:r>
              <a:rPr lang="it-IT" dirty="0" smtClean="0"/>
              <a:t>Verifica in corso dello svolgimento del processo con individuazione delle criticità e soluzioni delle stesse</a:t>
            </a:r>
          </a:p>
          <a:p>
            <a:r>
              <a:rPr lang="it-IT" dirty="0" smtClean="0"/>
              <a:t> Rinforzamento dei ruolo di controllo nei confronti degli operatoti esterni cui è affidata  stabilizzazione del processo (es. assistenza)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0" y="476672"/>
          <a:ext cx="8676456" cy="7416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tangolo 3"/>
          <p:cNvSpPr/>
          <p:nvPr/>
        </p:nvSpPr>
        <p:spPr>
          <a:xfrm>
            <a:off x="2071670" y="0"/>
            <a:ext cx="489554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STRATEGIA CONGIUNTA PPT </a:t>
            </a:r>
            <a:endParaRPr lang="it-IT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308</TotalTime>
  <Words>1072</Words>
  <Application>Microsoft Office PowerPoint</Application>
  <PresentationFormat>Presentazione su schermo (4:3)</PresentationFormat>
  <Paragraphs>119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Loggia</vt:lpstr>
      <vt:lpstr>Informazione trasparenza e strategie</vt:lpstr>
      <vt:lpstr>Il processo penale telematico:  un processo di cambiamento</vt:lpstr>
      <vt:lpstr>Diapositiva 3</vt:lpstr>
      <vt:lpstr>Diapositiva 4</vt:lpstr>
      <vt:lpstr>Diapositiva 5</vt:lpstr>
      <vt:lpstr>Le ricadute pratiche sui tempi della giustizia tre esempi </vt:lpstr>
      <vt:lpstr>Diapositiva 7</vt:lpstr>
      <vt:lpstr>Obiettivi da realizzare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Informazione trasparenza e strategie</dc:title>
  <dc:creator>Notebook</dc:creator>
  <cp:lastModifiedBy>MariaC.Amoroso</cp:lastModifiedBy>
  <cp:revision>45</cp:revision>
  <dcterms:created xsi:type="dcterms:W3CDTF">2014-11-17T23:15:17Z</dcterms:created>
  <dcterms:modified xsi:type="dcterms:W3CDTF">2014-11-28T09:30:50Z</dcterms:modified>
</cp:coreProperties>
</file>